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సహోదరులు ఐక్యత కల్గి వసించుట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Sahodarulu Aikyatha Kalgi Vasinchuta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సహోదరులు ఐక్యత కల్గి  వసించుట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Sahodarulu Aikyatha Kalgi  Vasinchuta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మేలు ఎంత మనోహరముగా నుండును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Melu Entha Manoharamugaa Nundunu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అది అహరోను - తలపై - పోయబడియు - పోయబడియు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క్రిందికి గడ్డము పై కారి - నట్టులుండును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Adi Aharonu - Thalapai - Poyabadiyu - Poyabadiyu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Krindiki Gaddamu Pai Kaari - Nattulundunu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అంగీల అంచు వరకును - దిగజారిన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పరిమళ తైలము వలె - నదియుండును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Anggeela Anchu Varakunu - Digajaarina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Parimala Thailamu Vale - Nadiyundunu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సీయోను కొండ మీదికి - దిగివచ్చునట్టి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హెర్మోను మంచువలె - నైక్యత 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Seeyonu Konda Meediki - Digivachchunatti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Hermonu Manchuvale - Naikyatha Yundunu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ఆశీర్వాదమును - శాశ్వత జీవము నచ్చట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యుండవలెనని యెహోవా - సెలవిచ్చెను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Aasheervaadamunu - Shaashvatha Jeevamu Nachchata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Yundavalenani Yehovaa - Selavichchenu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2026-08-11T18:47:48Z</dcterms:created>
  <dcterms:modified xsi:type="dcterms:W3CDTF">2026-08-11T18:47:48Z</dcterms:modified>
</cp:coreProperties>
</file>