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విందు పరమందు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Vindu Paramandu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విందు పరమందుంబెండ్లి - విందు పరమందుం - బొందు జనుల డెందములా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Vindu Paramandumbendli - Vindu Paramandun - Bondu Janula Dendamulaa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సత్య సంధుం డైన యేసు - సామికి సభకు = నిత్య ప్రధానము యెహోవా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నిర్ణయించెను రండు ||విందు||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Sathya Sandhun Daina Yesu - Saamiki Sabhaku = Nithya Pradhaanamu Yehovaa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Nirnayinchenu Randu ||Vindu||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కనికరములతోడ - నినుం బ్రధానము = ప్రీతిగా నొనరించితినని -పిలచె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సత్యము రండు ||విందు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Kanikaramulathoda - Ninun Bradhaanamu = Preethigaa Nonarinchithinani -Pilache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Sathyamu Randu ||Vindu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ఎన్నండు విడనాండను నే - నెంత మాత్రము = నిన్నెడంబాయ నను మాట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నిజము దత్తము రండు ||విందు||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Ennandu Vidanaandanu Ne - Nentha Maathramu = Ninnedambaaya Nanu Maata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Nijamu Daththamu Randu ||Vindu||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పరమ నగరు ద్వారములు - తెరువంబడినవి = గురుతరమణి తోరణమును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గూర్చంబడినవి రండు ||విందు||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Parama Nagaru Dvaaramulu - Theruvambadinavi = Gurutharamani Thoranamunu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Goorchambadinavi Randu ||Vindu||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నిత్యజీవ పదార్ధములు - నిండి యున్నవి = సత్యమచట మనము చేర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సర్వము మనవి రండు ||విందు||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Nithyajeeva Padaardhamulu - Nindi Yunnavi = Sathyamachata Manamu Chera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Sarvamu Manavi Randu ||Vindu||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దూత లంత యేసు ప్రభుని - బ్రీతిం జేయను = నూతన సంగీతములను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జేతురు వినను రండు ||విందు||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Dootha Lantha Yesu Prabhuni - Breethin Jeyanu = Noothana Sanggeethamulanu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Jethuru Vinanu Randu ||Vindu||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2026-08-11T18:44:59Z</dcterms:created>
  <dcterms:modified xsi:type="dcterms:W3CDTF">2026-08-11T18:44:59Z</dcterms:modified>
</cp:coreProperties>
</file>