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Jesus, I Love Thee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Jesus, I love Thee, I know Thou art mine;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Thee all the follies of sin I resign.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gracious Redeemer, my Savior art Thou;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ever I loved Thee, my Jesus, 'tis now.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Thee because Thou hast first loved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purchased my pardon on Calvary's tree.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Thee for wearing the thorns on Thy brow;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ever I loved Thee, my Jesus, 'tis now.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love Thee in life, I will love Thee in death;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praise Thee as long as Thou lendest me breath;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say, when the deathdew lies cold on my brow: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ever I loved Thee, my Jesus, 'tis now.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mansions of glory and endless delight,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ever adore Thee in Heaven so bright;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with the glittering crown on my brow: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ever I loved Thee, my Jesus, 'tis now.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2026-08-24T07:34:48Z</dcterms:created>
  <dcterms:modified xsi:type="dcterms:W3CDTF">2026-08-24T07:34:48Z</dcterms:modified>
</cp:coreProperties>
</file>