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విమోచన క్రయధనము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Vimochana Krayadhanamu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విమోచన క్రయధనము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Vimochana Krayadhanamu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సిలువ ప్రాణ త్యాగము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Siluva Praana Thygaamu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చిందించి నీదు రుధిరము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Chindinchi Needu Rudhiramu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కడిగినావు నాదు హృదయము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Kadiginaavu Naadu Hrudayamu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ఎలా తీర్చగలను నీ ఋణము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Elaa Theerchagalanu Nee Runamu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యేసయ్యా.. అలా ఉండిపోవునా ఆ ఋణము (2)    ||నా విమోచన||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Yesayyaa.. Alaa Undipovunaa Aa Runamu (2)    ||Naa Vimochana||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సుకుమారుడా నీ వదనముపై ఉమ్మి వేసి అపహసించి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Sukumaaruda Nee Vadanamupai Ummi Vesi Apahasinchi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నిన్ను కొట్టి హేళన చేసి దూషించిరే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Ninnu Kotti Helana Chesi Dooshinchire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దివ్యమైన నీ దేహమునే కొరడాలతో కొట్టి నాకై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Divyamaina Nee Dehamune Koradaalatho Kotti Naakai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శిరస్సుపైన ముండ్ల కిరీటమునే గుచ్చిరే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Shirassupaina Mundla Kireetamune Guchchire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చీలెను దేహము నాకై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Cheelenu Dehamu Naakai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చిందెను రుధిరము నాకై (2)    ||నా విమోచన||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Chindenu Rudhiramu Naakai (2)    ||Naa Vimochana||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సుందరుడా నీ భుజములపై భారమైన సిలువను మోపి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Sundarudaa Nee Bhujamulapai Bhaaramaina Siluvanu Mopi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ఘోరముగా నాకై నిన్నే హింసించిరే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Ghoramugaa Naakai Ninne Himsinchire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కాళ్ళ చేతులలోనే క్రూరముగా మేకులు కొట్టి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Kaalla Chethulalone Krooramugaa Mekulu Kotti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చేదు చిరకనే నీకు త్రాగనిచ్చిరే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Chedu Chirakane Neeku Thraaganichchire (2)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సహించితివి సిలువ నాకై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Sahinchithivi Siluva Naakai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భరించితివి బాధ నాకై (2)    ||నా విమోచన||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Bharinchithivi Baadha Naakai (2)    ||Naa Vimochana||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ప్రేమా స్వరూపుడు సిలువపై నా పాప శాపములకై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Premaa Swaroopudu Siluvapai Naa Paapa Shaapamulakai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ప్రేమించి నాకై నీవే బలియైతివే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Preminchi Naakai Neeve Baliyaithive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ఈటెతోనే ప్రక్కలో పొడువగా మరణించిన నను బ్రతికించను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Eetethone Prakkalo Poduvaga Maraninchina Nanu Brathikinchanu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రక్తమంతయు నాకై ధారలాయెనే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Rakthamanthayu Naakai Dhaaralaayene (2)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మరణమే పొంది నాకై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Maraname Pondi Naakai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జీవమిచ్చితివి నాకు (2)    ||నా విమోచన||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Jeevamichchithivi Naaku (2)    ||Naa Vimochana||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2026-09-26T22:54:21Z</dcterms:created>
  <dcterms:modified xsi:type="dcterms:W3CDTF">2026-09-26T22:54:21Z</dcterms:modified>
</cp:coreProperties>
</file>