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మా కాపరి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Maa Kaapari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మా కాపరి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మా ఊపిరి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Maa Kaapari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Maa Oopiri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లేనిది లేదు లేమి కలుగదు (2)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Lenidi Ledu Lemi Kalugadu (2)        ||Yehovaa||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 Pacchikalo Aakali Theerchenu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 పచ్చికలో ఆకలి తీర్చెను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జలములో దప్పిక తీర్చెను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 Cheekatilo Kanneeru Thudichenu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Padakalo Oopiri Posenu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ప్రాణములు సేదదీర్చేను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మార్గమున నడిపించెను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Thodu Needai Nilichi Nadachenu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 Peetamuna Vindu Chesenu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 చీకటిలో కన్నీరు తుడిచెను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పడకలో ఊపిరి పోసెను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Parishuddhaathmalo Munchi Vesenu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Paramaanandamu Pongipoyenu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తోడు నీడై నిలిచి నడచెను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 పీఠమున విందు చేసెను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Paralokamulo Goriyapillanu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Memu Keerthinthumu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పరిశుద్ధాత్మలో ముంచి వేసెను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పరమానందము పొంగిపోయెను (2)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పరలోకములో గొరియపిల్లను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మేము కీర్తింతుము         ||యెహోవా||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2026-02-25T09:21:49Z</dcterms:created>
  <dcterms:modified xsi:type="dcterms:W3CDTF">2026-02-25T09:21:49Z</dcterms:modified>
</cp:coreProperties>
</file>