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దానియేలువలె సాహసించుడి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Daaniyeluvale Saahasinchudi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దానియేల్వలె సాహసించుడి - యొంటరిగా నిల్వ - దానియేల్వలె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సాహసించుడి = దానియేల్వలె సాహసించుచు - జ్ఞానులై దృఢ కార్యముం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Daaniyelvale Saahasinchudi - Yontarigaa Nilva - Daaniyelvale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Saahasinchudi = Daaniyelvale Saahasinchuchu - Jnyaanulai Drudha Kaaryamun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గలిగి - దీనులై యా దృఢ కార్యం బింకం బూని తెల్పను సాహసించుడి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||దానియేల్||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Galigi - Deenulai Yaa Drudha Kaaryan Bingkan Booni Thelpanu Saahasinchudi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||Daaniyel||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నిక్కమగు కార్యమునందు నిలిచి - దైవాజ్ఞ [గ్రక్కున గైకొను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జనములగాంచి చక్కంగ వారిని ఘనపర్చుచు - సంతతము నెనరుం పించుచు-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Nikkamagu Kaaryamunandu Nilichi - Daivaajnya [Grakkuna Gaikonu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Janamulagaanchi Chakkangga Vaarini Ghanaparchuchu - Santhathamu Nenarun Pinchuchu-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మిక్కిలి దానియేల్స్బంఘమును - మెచ్చుచు నంగీకరించుండీ ||దానియేల్!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Mikkili Daaniyelsbangghamunu - Mechchuchu Nanggeekarinchundee ||Daaniyel!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ధారుణిపైని నగరములలో - మరణించిరిగా కడు - శూరులనంబడువా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రనేకులు = వారు దానియేల్సంఘమును గని - కోరి యేకీభవించినమది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Dhaarunipaini Nagaramulalo - Maraninchirigaa Kadu - Shoorulanambaduvaa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Ranekulu = Vaaru Daaniyelsangghamunu Gani - Kori Yekeebhavinchinamadi -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ప్రభుదేవుని భట పరి - వారమనంబడి యుందురు నిజ మింక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||1దానియేల్||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Prabhudevuni Bhata Pari - Vaaramanambadi Yunduru Nija Mingka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||1Daaniyel||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కాన నీ సువిశేషమను జెండ పైకెత్తుండీ సై - తానుని నెదిరించను రండి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దీనిని దీని శ్రేణులను యు - ద్దానికి రారమ్మని పిలిచి - దానియేల్సంఘము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Kaana Nee Suvisheshamanu Jenda Paikeththundee Sai - Thaanuni Nedirinchanu Randi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Deenini Deeni Shrenulanu Yu - Ddaaniki Raarammani Pilichi - Daaniyelsangghamu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పక్షమునం - బూని జయధ్వనులనుం జేయుటకై ||దానియేల్||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Pakshamunan - Booni Jayadhvanulanun Jeyutakai ||Daaniyel||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2026-08-11T18:45:12Z</dcterms:created>
  <dcterms:modified xsi:type="dcterms:W3CDTF">2026-08-11T18:45:12Z</dcterms:modified>
</cp:coreProperties>
</file>