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మహాత్మ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Mahaathma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మహాత్మ హా శరణ్య – హా విమోచకా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ద్రోహ రహిత చంపె నిను నా – దోషమే కదా         ||ఆహా||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Mahaathma Haa Sharanya – Haa Vimochakaa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Droha Rahitha Champe Ninu Naa – Doshame Kadaa       ||Aahaa||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వీరలను క్షమించు తండ్రి – నేరమేమియున్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కోరిటితుల నిన్ను చంపు – కౄర జనులకై         ||ఆహా||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Veeralanu Kshaminchu Thandri – Neramemiyun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Koritithula Ninnu Champu – Kroora Janulakai        ||Aahaa||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నాతో పరదైసున – నేడే యుందువు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పావనుండ ఇట్లు పలికి – పాపి గాచితి           ||ఆహా||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Naatho Paradaisuna – Nede Yunduvu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Paavanunda Itlu Paliki – Paapi Gaachithi         ||Aahaa||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అమ్మా నీ సుతుడటంచు మరి-యమ్మతో పలికి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క్రమ్మర నీ జనని యంచు – కర్త నుడితివి         ||ఆహా||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Ammaa Nee Suthudatanchu Mari-yammatho Paliki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Krammara Nee Janani Yanchu – Kartha Nudithivi          ||Aahaa||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 దేవ యేమి విడ-నాడితి వనుచు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దేవ సుత పలికితివి శ్రమ – చెప్ప శక్యమా         ||ఆహా||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Deva Deva Yemi Vida-naadithi Vanuchu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Deva Sutha Palikithivi Shrama – Cheppa Shakyamaa           ||Aahaa||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దప్పిగొనుచున్నానటంచు – చెప్పితివి కదా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యిప్పగిదిని బాధ నొంద – నేమి నీకు హా         ||ఆహా||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Dappigonuchunnaanatanchu – Cheppithivi Kadaa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Yippagidini Baadha Nonda – Nemi Neeku Haa         ||Aahaa||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 ప్రమాద-ములను గొప్ప – శబ్ద మెత్తి హా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సమాప్తమైనదంచు తెలిపి – సమసితివి కదా           ||ఆహా||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 Pramaada-mulanu Goppa – Shabda Metthi 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Samaapthamainadanchu Thelipi – Samasithivi Kadaa         ||Aahaa||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అప్పగింతు తండ్రి నీకు – నాత్మ నంచును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 యార్భాటంబు చేసి – కూలిపోతివా          ||ఆహా||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Appaginthu Thandri Neeku – Naathma Nanchunu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 Yaarbhaatambu Chesi – Koolipothivaa         ||Aahaa||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2026-02-25T09:25:41Z</dcterms:created>
  <dcterms:modified xsi:type="dcterms:W3CDTF">2026-02-25T09:25:41Z</dcterms:modified>
</cp:coreProperties>
</file>