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నిన్నంత దేవరు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Ninnantha Devaru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నిన్నంత దేవరు యారు ఇల్ల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హాగె ప్రీతిసువవరు ఒబ్బరు ఇల్ల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Ninnantha Devaru Yaaru 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Haage Preethisuvavaru Obbaru Illa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నీనిల్లదే నానిల్లయ్యా (2)     ||నిన్నంత||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Neenilladhe Naanillayyaa (2)    ||Ninnantha||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పాపదా మరణదల్లి ఇద్దంతా నన్నా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 మాడి ప్రాణ కొట్టు బదుకిసిడే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Paapadhaa Maranadhalli Iddanthaa Nannaa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 Maadi Praana Kottu Badhukiside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కృపే శాశ్వతా ఎందెందు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ప్రీతియింద నాను జీవిసువే దేవా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Krupe Shaashwathaa Endhendhu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Pritiyindha Naanu Jeevisuve Devaa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నన్నయ జీవితవెల్లవన్ను తిలిదిరువే నీను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నన్నయ కురితు హితవాగి చింతిసువే నీను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Nannaya Jeevithavellavannu Thilidhiruve Neenu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Nannaya Kurithu Hithavaagi Chinthisuve Neenu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నిన్నయ కరది హిడిదు నన్న నడిసిరువే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 సహాయ నన్న బండె నీనే యేసయ్యా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Ninnaya Karadhi Hididhu Nanna Nadisiruve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 Sahaaya Nanna Bande Neene Yesayyaa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కష్టగలల్లి దుఃఖగలల్లి జొతేయాగిరువవను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రోగదల్లి సంకటదల్లి బలవా కొడువవను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Kashtagalalli Dukhagalalli Jotheyaagiruvavanu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Rogadhalli Sankatadhalli Balavaa Koduvavanu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కొరితెగలన్ను నీగిసువవను నీనే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సోలుగలల్లి జయవను కొడువ దేవా నీనయ్యా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Korithegalannu Neegisuvavanu Neene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Solugalalli Jayavanu Koduva Devaa Neenayyaa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2026-02-25T08:37:27Z</dcterms:created>
  <dcterms:modified xsi:type="dcterms:W3CDTF">2026-02-25T08:37:27Z</dcterms:modified>
</cp:coreProperties>
</file>