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 ప్రభువుల ప్రభూ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 Prabhuvula Prabhoo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అనంత జీవము నీకిచ్చును - ఘనత మహిమ ప్రభు నీకిచ్చున్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తండ్రితో నిన్ను జేర్చును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Anantha Jeevamu Neekichchunu - Ghanatha Mahima Prabhu Neekichchun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Thandritho Ninnu Jerchunu Prabhuvu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 కిరీటము నీకిచ్చును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 Kireetamu Neekichchunu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రాజులరాజు - ప్రభువుల ప్రభూ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Raajularaaju - Prabhuvula Prabhoo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జగతికి - అరుదెంచె ప్రభూ (1)- రాజులరాజు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Jagathiki - Arudenche Prabhoo (1)- Raajularaaju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ప్రభావంపు దూతలతోడ - ప్రభువేతెంచున్ అగ్ని జ్వాలలలో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దినమున పవిత్ర జనమున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Prabhaavampu Doothalathoda - Prabhuvethenchun Agni Jvaalalalo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Dinamuna Pavithra Janamuna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మహిమాశ్చర్యకరుడగు ప్రభు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Mahimaashcharyakarudagu Prabhu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 యేసు తానే స్వర్గమునుండి - ఆర్భాటముతో పిలుచుచు వచ్చున్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జీవితులను మృతులైన వారిని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 Yesu Thaane Svargamunundi - Aarbhaatamutho Piluchuchu Vachchun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Jeevithulanu Mruthulaina Vaarini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ప్రజలను తనచెంతన్ జేర్చున్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Prajalanu Thanachenthan Jerchun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ధన్యులు ప్రభుకై జూచెడివారు - మిన్నున ప్రభుతో కలసి వెళ్ళెదరు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విశ్వాసులను ప్రేమతో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Dhanyulu Prabhukai Joochedivaaru - Minnuna Prabhutho Kalasi Velledaru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Vishvaasulanu Prematho Prabhuvu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ఆహ్వానించును తన సన్నిధికి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Aahvaaninchunu Thana Sannidhiki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2026-08-11T18:49:18Z</dcterms:created>
  <dcterms:modified xsi:type="dcterms:W3CDTF">2026-08-11T18:49:18Z</dcterms:modified>
</cp:coreProperties>
</file>