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నా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Naa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నిలుచుటకు బహుగా ఫలించుటకు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కృపలతో నను నింపుచున్నావు (2)        ||నీతో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Niluchutaku Bahugaa Phalinchutaku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Krupalatho Nanu Nimpuchunnaavu (2)       ||Neetho 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నా జీవితం సంతోషమే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నా అనుబంధం మాధుర్యమే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Naa Jeevitham Santhoshame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Naa Anubandham Maadhuryame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కృప చూపుచున్నావు – వాత్సల్యపూర్ణుడవై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నడిపించుచున్నావు – స్ఫూర్తిప్రదాతవై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Krupa Choopuchunnaavu – Vaathsalyapoornudavai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Nadipinchuchunnaavu – Spoorthipradhaathavai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ఆరాధ్యుడా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నా అనుబంధం మాధుర్యమే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Aaraadhyudaa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Naa Anubandham Maadhuryame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 ధ్వనిగలా మార్గమునందు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స్నేహించిన నా ప్రియుడవు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Bheekara Dhwanigala Maargamunandu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Snehinchina Naa Priyudavu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కలనైన మరువను నీవు నడిపిన మార్గం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 విడువను నీతో సహవాసం (2)       ||ఆరాధ్యుడా||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Kalanaina Maruvanu Neevu Nadipina Maargam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 Viduvanu Neetho Sahavaasam (2)        ||Aaraadhyudaa||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సంతోషమందైనా శ్రమలయందైనను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కీర్తనకు ఆధారము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Santhoshamandainaa Shramalayandainanu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Keerthanaku Aadhaaramu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నిత్యమైన మహిమలో నను నిలుపుటకు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సువర్ణముగా నను మార్చుచున్నావు (2)       ||ఆరాధ్యుడా||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Nithyamaina Mahimalo Nanu Niluputaku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 Suvarnamugaa Nanu Maarchuchunnaavu (2)        ||Aaraadhyudaa||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ఆకాశమందుండి ఆశీర్వదించితివి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అభాగ్యుడనైన నేను కనికరింపబడితిని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Aakaashamandundi Aasheervadinchithivi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Abhaagyudanaina Nenu Kanikarimpabadithini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2026-02-25T09:27:55Z</dcterms:created>
  <dcterms:modified xsi:type="dcterms:W3CDTF">2026-02-25T09:27:55Z</dcterms:modified>
</cp:coreProperties>
</file>