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ఎన్నో మేలులు చేసావయ్యా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Enno Melulu Chesaavayyaa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ఎన్నో మేలులు చేసావయ్యా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నిన్నే స్తుతియింతును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Enno Melulu Chesaavayyaa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Ninne Sthuthiyinthunu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(2)      ||ఎన్నో||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(2)           ||Enno||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బాధలలో మంచి బంధువువైనావు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వ్యాధులలో పరమ వైద్యుడవైనావు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Baadhalalo Manchi Bandhuvuvainaavu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Vyaadhulalo Parama Vaidyudavainaavu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బ్రతుకులో దీపము నీవై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పాపములన్నియు కడిగిన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Brathukulo Deepamu Neevai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Paapamulanniyu Kadigina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హృదిలో ఉదయించిన నీతి సూర్యుడా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బ్రతుకు దినములెల్ల నిన్ను వేడెదా (2)           ||ఎన్నో||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Hrudilo Udayinchina Neethi Sooryudaa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Brathuku Dinamulella Ninnu Vededaa (2)      ||Enno||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శోధనలో సొంత రక్షకుడైనావు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 ప్రేమ చూపు స్నేహితుడైనావు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Shodhanalo Sontha Rakshakudainaavu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Sreshta Prema Choopu Snehithudainaavu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 వేదన తొలగించినావు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క్షేమముతో నడిపించినావు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 Vedana Tholaginchinaavu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Kshemamutho Nadipinchinaavu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కోసం భువికొచ్చిన దైవ మానవా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 దినములెల్ల నిన్ను వేడెదా (2)      ||ఎన్నో||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 Bhuvikochchina Daiva Maanavaa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 Dinamulella Ninnu Vededaa (2)       ||Enno||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2026-02-25T09:27:56Z</dcterms:created>
  <dcterms:modified xsi:type="dcterms:W3CDTF">2026-02-25T09:27:56Z</dcterms:modified>
</cp:coreProperties>
</file>