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క్రీస్తు కృపం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Kreesthu Krupang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ఘనమైన క్రీస్తు కృపం - గనుగొంటి నిపుడు - ఘనుండు తన మహిమచేం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గాంచి పెంచెను నన్ను ||ఘనమైన||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Ghanamaina Kreesthu Krupan - Ganugonti Nipudu - Ghanundu Thana Mahimachen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Gaanchi Penchenu Nannu ||Ghanamaina||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ఆపదలలో మునింగి - యడలుచుండంగ నన్ను 6 - జేపట్టెను చింత - 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జెడకు మనుచు - వేపాకు కన్న నిది - వెగటైన నా జిహ్వ - తీపుగా నొనరించి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Aapadalalo Muninggi - Yadaluchundangga Nannu 6 - Jepattenu Chintha - 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Jedaku Manuchu - Vepaaku Kanna Nidi - Vegataina Naa Jihva - Theepugaa Nonarinchi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స్థిరపరచె నిపుడు ||ఘనమైన||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Sthiraparache Nipudu ||Ghanamaina||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ఘనమైన యాపదల - కడలిలోం బడి యున్న - ఘనుండు నా దెసం జూచి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Ghanamaina Yaapadala - Kadalilon Badi Yunna - Ghanundu Naa Desan Joochi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2026-08-11T18:40:48Z</dcterms:created>
  <dcterms:modified xsi:type="dcterms:W3CDTF">2026-08-11T18:40:48Z</dcterms:modified>
</cp:coreProperties>
</file>