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notesMasterIdLst>
    <p:notesMasterId r:id="rId3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in Thee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in Thee!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more shall sin,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grace hath conquered,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Reign within;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voice shall bid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tempter flee,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shall stand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in Thee!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Yea, justified!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blessed thought!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sanctified!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Salvation wrought!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blood hath pardon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Bought for me,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glorified,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too, shall be!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in Thee!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want supplied,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 good 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me denied;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in Thee!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work of mine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 Thou my portion,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wilt be,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ask no more,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in Thee!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Yea, justified!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blessed thought!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sanctified!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Salvation wrought!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blood hath pardon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Bought for me,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glorified,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too, shall be!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Dear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before Thy bar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tribes and tongues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Assembled are,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Among Thy chosen will I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Thy right hand,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in Thee!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take, dear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place of Thine;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Yea, justified!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blessed thought!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sanctified!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Salvation wrought!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blood hath pardon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Bought for me,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glorified, I too, shall be!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Yea, justified!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blessed thought!</a:t>
            </a:r>
            <a:endParaRPr 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sanctified!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Salvation wrought!</a:t>
            </a:r>
            <a:endParaRPr lang="en-US" sz="4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blood hath pardon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Bought for me,</a:t>
            </a:r>
            <a:endParaRPr lang="en-US" sz="4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glorified,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too, shall be!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blood hath pardon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Bought for me,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am 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in Thee!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Yea, justified!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blessed thought!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sanctified!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Salvation wrought!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blood hath pardon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Bought for me,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glorified,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too, shall be!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2026-08-24T07:33:39Z</dcterms:created>
  <dcterms:modified xsi:type="dcterms:W3CDTF">2026-08-24T07:33:39Z</dcterms:modified>
</cp:coreProperties>
</file>