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స్వాస్థ్యముగా నిచ్చితివి జయించెడు వానికన్ని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Svaasthyamugaa Nichchithivi Jayinchedu Vaanikanni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స్వాస్థ్యముగా నిచ్చితివి - జయించెడు వానికన్ని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Svaasthyamugaa Nichchithivi - Jayinchedu Vaanikanni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నీవే మాకు దేవుడవై యున్నావు (2) - మేము నీదు పుత్రులమైతిమి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స్వంత రక్తము నిచ్చి (2) - కొన్నావు నీ సొత్తుగా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Neeve Maaku Devudavai Yunnaavu (2) - Memu Needu Puthrulamaithimi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Svantha Rakthamu Nichchi (2) - Konnaavu Nee Soththugaa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నిన్నంగీకరించిన వారలందరిని - నీ నామమందు నమ్మిన వారిన్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పిల్లలుగాను జేసి - అధికారమిచ్చితివి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Ninnanggeekarinchina Vaaralandarini - Nee Naamamandu Nammina Vaarin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Pillalugaanu Jesi - Adhikaaramichchithivi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నీతో కూడా మహిమను పొందుటకు - నీ శ్రమలలో పాలుపొందుటచే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తోటి వారసులముగా - పరిగణింపబడితిమి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Neetho Koodaa Mahimanu Pondutaku - Nee Shramalalo Paalupondutache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Thoti Vaarasulamugaa - Pariganimpabadithimi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అక్షయమైన నిర్మలమైనదియు - వాడబారని స్వాస్థ్యము కొరకై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మరల జన్మింపగా జేసి - స్థిరముగా నుంచితివి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Akshayamaina Nirmalamainadiyu - Vaadabaarani Svaasthyamu Korakai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Marala Janmimpagaa Jesi - Sthiramugaa Nunchithivi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 శాసనములు హృదయానందములు - అవి అన్నియు మాకు నిత్య స్వాస్థ్యముగా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భావించి నిలిచి యున్నాము - హల్లెలూయ గీతములతో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 Shaasanamulu Hrudayaanandamulu - Avi Anniyu Maaku Nithya Svaasthyamugaa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Bhaavinchi Nilichi Yunnaamu - Hallelooya Geethamulatho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2026-08-11T18:51:22Z</dcterms:created>
  <dcterms:modified xsi:type="dcterms:W3CDTF">2026-08-11T18:51:22Z</dcterms:modified>
</cp:coreProperties>
</file>