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గతకాలమంత నీ నీడలోన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Gathakaalamantha Nee Needalona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నిందలతో నేను నిండిన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దక్షిణ హస్తం నను తాకెనయా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Nindalatho Nenu Nindina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Dakshina Hasthamu Nanu Thaakenayaa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చక్కటి జీవపు ఊట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మరువనెన్నడు నిన్ను స్తుతియించుట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Chakkati Jeevapu Oota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Maruvanennadu Ninnu Stuthiyinchuta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 – ఘనుడవు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 – Ghanudavu Neevayyaa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గతకాలమంత నీ నీడలోన – దాచావు దేవా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చూపినావు – కాపాడినావు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Gathakaalamantha Nee Needalona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Dachaavu Devaa Vandanam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తీర్చగలను నీ ఋణం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పాడనా నీ కీర్తన – పొగడనా వేనోళ్ళన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Choopinavu – Kaapaadinaavu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Theerchagalanu Nee Runam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 – విభుడవు నీవయ్యా (2)           ||గతకాలమంత||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Paadanaa Nee Keerthana – Pogadanaa Venollana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 – Vibhudavu Neevayyaa (2)           ||Gathakaalamantha||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గతకాలమంత నీ నీడలోన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దాచావు దేవా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Gathakaalamantha Nee Needalona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Dachaavu Devaa Vandanam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చూపినావు – కాపాడినావు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తీర్చగలను నీ ఋణం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Choopinavu – Kaapaadinaavu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Theerchagalanu Nee Runam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పాడనా నీ కీర్తన – పొగడనా వేనోళ్ళన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 – ఘనుడవు నీవయ్యా (2)           ||గతకాలమంత||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Paadanaa Nee Keerthana – Pogadanaa Venollana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 – Ghanudavu Neevayyaa (2)           ||Gathakaalamantha||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అవమానాలెదురైననూ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విడిచి పోలేదయ్యా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Avamaanaledurainanu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Vidichi Poledayyaa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ఇక్కట్లతో నేను కృంగిననూ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నను తాకి లేపెనయ్యా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Ikkatlatho Nenu Krunginanu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Nanu Thaaki Lepenayyyaa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నీ ప్రేమ నిష్కళంకము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నీవిచ్చు హస్తము నిండు ధైర్యము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Nee Prema Nishkalankamu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Neevichchu Hasthamu Nindu Dhairyamu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యేసయ్యా – ఘనుడవు నీవయ్యా (2)           ||గతకాలమంత||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Yesayyaa – Ghanudavu Neevayyaa (2)           ||Gathakaalamantha||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మాటలే ముళ్ళుగ మారిన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నన్ను పలకరించెనయా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Maatale Mulluga Maarina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Nannu Palakarinchenayaa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2026-02-25T08:47:18Z</dcterms:created>
  <dcterms:modified xsi:type="dcterms:W3CDTF">2026-02-25T08:47:18Z</dcterms:modified>
</cp:coreProperties>
</file>