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are You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are You, Lord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Your breath in our lungs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pour out our praise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pour out 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Your breath in our lungs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pour out 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 only (2)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earth will shout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praise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hearts will cry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bones will sing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are You, Lord (3)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Your breath in our lungs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pour out our praise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pour out 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Your breath in our lungs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pour out 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 only (2)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life, You are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bring light to the darkness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hope, You restore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heart that is broken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are You, Lord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Your breath in our lungs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pour out our praise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pour out 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Your breath in our lungs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we pour out 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 only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life, You are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bring light to the darkness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hope, You restore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heart that is broken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2026-02-25T08:46:46Z</dcterms:created>
  <dcterms:modified xsi:type="dcterms:W3CDTF">2026-02-25T08:46:46Z</dcterms:modified>
</cp:coreProperties>
</file>