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భూమ్యాకాశములు సృజించిన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Bhoomyaakaashamulu Srujinchina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భూమ్యాకాశములు సృజించిన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నీకే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Bhoomyaakaashamulu Srujinchina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Neeke Sthothram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ఆశ్ఛర్యమైన క్రియలు నేనెలా మరచిపోదును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లూయ హల్లెలూయా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Aascharyamaina Kriyalu Nenelaa Marachipodunu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Halelooya Looya Hallelooyaa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బానిసత్వమునుండి శ్రమల బారినుండి విడిపించావు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దశలో నేనుండగా నను విడువవైతివి (2)       ॥భూమ్యాకాశములు॥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Baanisathvamu Nundi Shramala Baari Nundi Vidipoinchaavu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Dashalo Nenundagaa Nanu Viduvavaithivi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జీవాహారమై నీదు వాక్యము పోషించెను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ఆకలితో అల్లాడగా నను తృప్తిపరచితివి (2)       ॥భూమ్యాకాశములు॥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Jeevaahaaramai Needu Vaakyamu Poshinchenu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Aakalitho Allaadagaa Nanu Thrupthiparachithivi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భుజంగములను అణచివేసి కాచినావు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ఆపదలో చిక్కుకొనగా నన్ను లేవనెత్తితివి (2)       ॥భూమ్యాకాశములు॥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Bhujangamulanu Anachivesi Kaachinaavu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Aapadalo Chikkukonagaa Nannu Levanetthithivi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యెరూషలేం నిత్యనివాసమని తెలియజేసితివి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నిట్టూర్పులలో ఉండగా నను ఉజ్జీవ పరచితివి (2)       ॥భూమ్యాకాశములు॥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Yerushalem Nithya Nivaasamani Theliyajesithivi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Nittoorpulalo Undagaa Nanu Ujjeeva Parachithivi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2026-02-25T08:38:10Z</dcterms:created>
  <dcterms:modified xsi:type="dcterms:W3CDTF">2026-02-25T08:38:10Z</dcterms:modified>
</cp:coreProperties>
</file>