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దూరమైనా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Dooramainaa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దూరమైనా అది ఎంత భారమైనా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వైపు చూడు నీ భారమంత తీరు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Dooramainaa Adi Entha Bhaaramainaa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Vaipu Choodu Nee Bhaaramantha Theeru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తీరానికి చేరు (2)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Theeraaniki Cheru (2)  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నడచి నడచి అలసిపోయినావా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నడువలేక సొమ్మసిల్లి నిలిచిపోయినావా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Nadachi Nadachi Alasipoyinaavaa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Naduvaleka Sommasilli Nilichipoyinaavaa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దనుక సిలువ మోసిన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నజరేయుడేసు నీ ముందు నడవగా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Danuka Siluva Mosina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Najareyudesu Nee Mundu Nadavagaa (2)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 తెలిసి జారిపోయినావా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తెలియరాని చీకటిలో చిక్కుబడినావా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 Thelisi Jaaripoyinaavaa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Theliyaraani Cheekatilo Chikkubadinaavaa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నిశీధీలో ప్రకాశించు చిరంజీవుడే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పరంజ్యోతి యేసు నీ ముందు నడువగా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Nisheedhilo Prakaashinchu Chiranjeevude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Paramjyothi Yesu Nee Mundu Naduvagaa (2) 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2026-02-25T09:32:58Z</dcterms:created>
  <dcterms:modified xsi:type="dcterms:W3CDTF">2026-02-25T09:32:58Z</dcterms:modified>
</cp:coreProperties>
</file>