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అదిగో కల్వరిలో యేసు రక్షకుడే దీనుడై వ్రేలాడుచున్నాడే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Adigo Kalvarilo Yesu Rakshakude Deenudai Vrelaaduchunnaade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అదిగో కల్వరిలో  - యేసు రక్షకుడే (1)- దీనుడై వ్రేలాడుచున్నాడే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Adigo Kalvarilo  - Yesu Rakshakude (1)- Deenudai Vrelaaduchunnaade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మహిమ ఘనతను మరచి వదిలెనే - కఠిన సిలువనే కోరుకొన్నాడే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మాయ జగత్తులో నాశన మొందక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Mahima Ghanathanu Marachi Vadilene - Kathina Siluvane Korukonnaade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Maaya Jagaththulo Naashana Mondaka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కౌగలించెను కల్వరిలో ప్రేమన్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Kaugalinchenu Kalvarilo Preman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సురూపమైన సొగసైన లేదు - నన్ను రక్షించ వికారుండాయెన్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పలునిందలన్ భరించెను - పదివేలలో నతి కాంక్షణీయుడే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Suroopamaina Sogasaina Ledu - Nannu Rakshincha Vikaarundaayen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Palunindalan Bharinchenu - Padivelalo Nathi Kaangkshaneeyude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ముండ్ల మకుటం శోభిత వస్త్రమే - పాద హస్తములలో చీలలు కలవు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రక్త డాగులతో వ్రేలాడెను - మరణ దాసుల విమోచించెన్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Mundla Makutan Shobhitha Vasthrame - Paada Hasthamulalo Cheelalu Kalavu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Raktha Daagulatho Vrelaadenu - Marana Daasula Vimochinchen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యేసుని త్యాగం నా యాశ్రయమే - గొప్ప సంతోషం ప్రియుని రాజ్యం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పాద జాడలలో నడచుటయే - నా జీవితమందలి యానందం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Yesuni Thyaagan Naa Yaashrayame - Goppa Santhoshan Priyuni Raajyan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Paada Jaadalalo Nadachutaye - Naa Jeevithamandali Yaanandan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సిలువ దృశ్యమును చూచి నే - ఉజ్జీవముతో సేవ చేయుదునే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నిరీక్షణతో జీవించెదనే - నన్ను చేర్చుకొను - యేసు రాజ్యములో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Siluva Drushyamunu Choochi Ne - Ujjeevamutho Seva Cheyudune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Nireekshanatho Jeevinchedane - Nannu Cherchukonu - Yesu Raajyamulo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2026-08-11T18:48:52Z</dcterms:created>
  <dcterms:modified xsi:type="dcterms:W3CDTF">2026-08-11T18:48:52Z</dcterms:modified>
</cp:coreProperties>
</file>