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గడ్డము పట్టాయనను లాగుచుండగా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నాగటి వలె సిలువలో దున్నబడగా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Gaddamu Pattaayananu Laaguchundagaa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Naagati Vale Siluvalo Dunnabadagaa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ఒరిగిపోతివా నా యేసయ్యా (2)        ||పరిశుద్ధుడా||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Origipothivaa Naa Yesayyaa (2)         ||Parishuddhudaa||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ఆ కల్వరిలో దాహముకై తపియించగా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ఆ నోటికి చేదు చిరకను ఇచ్చిరే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Aa Kalvarilo Daahamukai Thapiyinchagaa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Aa Notiki Chedu Chirakanu Ichchire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తనువంత రుధిరముతో తడిసిపోయెనే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అని కేక వేసి మరణించెనే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Thanuvantha Rudhiramutho Thadisipoyene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Ani Keka Vesi Maraninchene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 దినాన తిరిగి లేచెను (2)        ||పరిశుద్ధుడా||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Dinaana Thirigi Lechenu (2)         ||Parishuddhudaa||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వృక్షమా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Vrukshamaa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బలి అయిన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తులువలో వెలి అయిన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Bali 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Thuluvalo Veli Aina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పరిశుద్ధుడ్డా పరిశుద్ద్ధుడా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నా ప్రాణేశ్వరా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Parishuddhuddaa Parishudddhudaa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Naa Praaneshwaraa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పరిశుద్ధుడ్డా పరిశుద్ద్ధుడా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నా ప్రాణ ప్రియుడా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Parishuddhuddaa Parishudddhudaa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Naa Praana Priyudaa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శిరముపై మూళ్ళ కిరీటం మొత్తగా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రక్తమంత నీ కణతలపై ధారలుగా కారుచుండగా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Shiramupai Mulla Kireetam Motthagaa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Rakthamantha Nee Kanathalapai Dhaarlugaa Kaaruchundagaa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 దెబ్బలు చెళ్లుమనెను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శరీరపు కండలే వేలాడేను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Koradaala Debbalu Chellumanenu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Shareerapu Kandale Velaadenu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నలిగిపోతివా నా యేసయ్యా (2)        ||పరిశుద్ధుడా||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Naligipothivaa Naa Yesayyaa (2)         ||Parishuddhudaa||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కొట్టిరి జాలిలేని ఆ మనుష్యులు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ముఖానపై ఉమ్మి వేసిరి కరుణ లేని కక్షకులు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Kottire Jaalileni Aa Manushyulu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Mukhanapai Ummi Vesire Karuna Leni Kakshakulu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2026-02-25T09:08:28Z</dcterms:created>
  <dcterms:modified xsi:type="dcterms:W3CDTF">2026-02-25T09:08:28Z</dcterms:modified>
</cp:coreProperties>
</file>