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పాదం మ్రొక్కెదన్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 Mrokkedan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నిత్యముగ నీ సన్నిధి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ఇచ్చును విశ్రాంతిని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Nithyamuga Nee Sannidhi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Ichchunu Vishraanthini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దుడ్డు కర్ర నీ దండమును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 నన్ను ఆదరించును (2)      ||నీ పాదం||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Duddu Karra Nee Dandamunu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 Nannu Aadarinchunu (2)      ||Nee Paadam||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ఫలించు చెట్టు నీవు నిలచు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తీగగా నేను వ్యాపించుటకై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Phalinchu Chettu Neevu Nilachu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Theegaga Nenu Vyaapinchutakai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కొమ్మ నరికి కలుపు తీసి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 శుద్దీకరించితివి (2)      ||నీ పాదం||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Komma Nariki Kalupu Theesi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 Shudhdheekarinchithivi (2)       ||Nee Paadam||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కీర్తితోను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ప్రకాశమైన శిఖరముపై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Parishudhdhamaina Keerthithonu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Prakaashamaina Shikharamupai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శీఘ్రముగ చేర్చెదవు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నిన్ను కీర్తించెదన్ (2)      ||నీ పాదం||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Sheeghramuga Cherchedavu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Ninnu Keerthinchedan (2)       ||Nee Paadam||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పాదం మ్రొక్కెదన్ నిత్యము స్తుతించి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పాడి కీర్తించెదను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 Mrokkedan Nithyamu Sthuthinchi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Paadi Keerthinchedanu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నీ ప్రేమ పొంగుచున్నది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Nee Prema Ponguchunnadi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పరవశమే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యేసుని కృపా వరమే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Parishudhdhamaina Paravashame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Yesuni Krupaa Varame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నన్ను కనుగొంటివి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పాడుటకు పాటనిచ్చితివి (2)      ||నీ పాదం||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Nannu Kanugontivi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Paadutaku Paatanichchithivi (2)      ||Nee Paadam||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నూనె ప్రభావముతో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కవిత్వపు కృపతోను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Noone Prabhaavamutho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Kavithvapu Krupathonu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నింపి నిత్యము నడిపితివి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షాలేము చేర్చేడవు (2)      ||నీ పాదం||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Nimpi Nithyamu Nadipithivi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Shaalemu Cherchedavu (2)       ||Nee Paadam||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 నందు పిలచితివి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సహాయము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 Nandu Pilachithivi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Sahaayamu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చెడి ఎక్కడ తిరుగకుండా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చేరవచ్చి నన్ను ఆడుకొంటివి (2)      ||నీ పాదం||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Chedi Ekkada Thirugakunda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Cheravachchi Nannu Aadukontivi (2)       ||Nee Paadam||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2026-02-25T08:36:50Z</dcterms:created>
  <dcterms:modified xsi:type="dcterms:W3CDTF">2026-02-25T08:36:50Z</dcterms:modified>
</cp:coreProperties>
</file>