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శక్తికలదు రక్తములో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Shakthikaladu Rakthamulo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అద్భుత శక్తికలదు రక్తములో - గొఱ్ఱెపిల్ల రక్తములో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Adbhutha Shakthikaladu Rakthamulo - Gorrepilla Rakthamulo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శాంతి ప్రేమానంద నిత్యజీవము - గొఱ్ఱెపిల్ల రక్తములో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Shaanthi Premaananda Nithyajeevamu - Gorrepilla Rakthamulo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శాంతి ప్రేమానంద నిత్య జీవము - యేసు ప్రశస్త రక్తములో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Shaanthi Premaananda Nithya Jeevamu - Yesu Prashastha Rakthamulo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2026-08-11T18:37:11Z</dcterms:created>
  <dcterms:modified xsi:type="dcterms:W3CDTF">2026-08-11T18:37:11Z</dcterms:modified>
</cp:coreProperties>
</file>