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</p:sldIdLst>
  <p:notesMasterIdLst>
    <p:notesMasterId r:id="rId19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notesMaster" Target="notesMasters/notesMaster1.xml"/><Relationship Id="rId20" Type="http://schemas.openxmlformats.org/officeDocument/2006/relationships/presProps" Target="presProps.xml"/><Relationship Id="rId21" Type="http://schemas.openxmlformats.org/officeDocument/2006/relationships/viewProps" Target="viewProps.xml"/><Relationship Id="rId22" Type="http://schemas.openxmlformats.org/officeDocument/2006/relationships/theme" Target="theme/theme1.xml"/><Relationship Id="rId2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Dusty Bibles</a:t>
            </a:r>
            <a:endParaRPr lang="en-US" sz="48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 don't wanna sit and watch it pass me by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I'm so done being complacent, there ain't no replacement</a:t>
            </a:r>
            <a:endParaRPr lang="en-US" sz="40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For a life in the light of your way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Oh, I'm done, had enough of my way</a:t>
            </a:r>
            <a:endParaRPr lang="en-US" sz="40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With dust on our Bibles, brand-new iPhones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 wonder why we feel this way</a:t>
            </a:r>
            <a:endParaRPr lang="en-US" sz="40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We walk with our eyes closed, blind leading blind folks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 I'm done with those idols and dusty Bibles</a:t>
            </a:r>
            <a:endParaRPr lang="en-US" sz="40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 miss the way things used to be back in 2017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 I just miss my friend</a:t>
            </a:r>
            <a:endParaRPr lang="en-US" sz="40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Oh, I just miss my friend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We got dust on our Bibles, brand-new iPhones</a:t>
            </a:r>
            <a:endParaRPr lang="en-US" sz="40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 wonder why we feel this way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We walk with our eyes closed, blind leading blind folks</a:t>
            </a:r>
            <a:endParaRPr lang="en-US" sz="40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I'm done with those idols and dusty Bibles</a:t>
            </a:r>
            <a:endParaRPr lang="en-US" sz="40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We got dust on our Bibles, brand-new iPhones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 wonder why we feel this way</a:t>
            </a:r>
            <a:endParaRPr lang="en-US" sz="4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Hey, how you been?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It's been a while, and I'm just checking in</a:t>
            </a:r>
            <a:endParaRPr lang="en-US" sz="4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 miss the way things used to be back in 2017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 I just miss my friend</a:t>
            </a:r>
            <a:endParaRPr lang="en-US" sz="40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Hey, I've been fine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I've been struggling to find some peace of mind</a:t>
            </a:r>
            <a:endParaRPr lang="en-US" sz="40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It's the problem of our nation and in our generation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We're too busy and can't find the time</a:t>
            </a:r>
            <a:endParaRPr lang="en-US" sz="40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Are we busy, or is it all a lie?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We got dust on our Bibles, brand-new iPhones</a:t>
            </a:r>
            <a:endParaRPr lang="en-US" sz="40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 wonder why we feel this way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We walk with our eyes closed, blind leading blind folks</a:t>
            </a:r>
            <a:endParaRPr lang="en-US" sz="40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 I'm done with those idols and dusty Bibles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You only get this one life</a:t>
            </a:r>
            <a:endParaRPr lang="en-US" sz="4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17</Slides>
  <Notes>17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2026-07-09T23:31:51Z</dcterms:created>
  <dcterms:modified xsi:type="dcterms:W3CDTF">2026-07-09T23:31:51Z</dcterms:modified>
</cp:coreProperties>
</file>