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notesMasterIdLst>
    <p:notesMasterId r:id="rId9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notesMaster" Target="notesMasters/notesMaster1.xml"/><Relationship Id="rId10" Type="http://schemas.openxmlformats.org/officeDocument/2006/relationships/presProps" Target="presProps.xml"/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ఈ ఉదయం శుభ ఉదయం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Ee Udayam Shubha Udayam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ఈ ఉదయం – శుభ ఉదయం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ప్రభువే నాకొసగిన – ఆనంద సమయం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Ee Udayam – Shubha Udayam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Prabhuve Naakosagina – Aananda Samayam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ఆశ్రయించెదన్ – దివ్య వాక్యమున్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ప్రేమతోడ సరిచేసే – శ్రేష్ఠ సత్యమున్        ||ఈ ఉదయం||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Aashrayinchedan – Divya Vaakyamun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Premathoda Sari Chesi – Sreshta Sathyamun         ||Ee Udayam||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బలహీనమైతి నేను – బలపరచుము తండ్రి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ఫలహీనమైతి నేను – ఫలియింపజేయుము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Balaheenamaithi Nenu – Balaparchumu Thandri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Phalaheenamaithi Nenu – Phaliyimpajeyumu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వాక్య ధ్యానమే – నీ ముఖ దర్శనము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పరిశుద్ధ పరచెడి – పరమతండ్రి మార్గము        ||ఈ ఉదయం||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Vaakya Dhyaaname – Nee Mukha Darshanamu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Parishuddha Parachedi – Parama Thandri Maargamu         ||Ee Udayam||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అస్థిరమునైతి నేను – స్థిరపరచుము తండ్రి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అల్పవిశ్వాసి నేను – అద్దరికి జేర్చుము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Asthiramunaithi Nenu – Sthiraparachumu Thandri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Alpa Vishwaasi Nenu – Addariki Jerchumu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పాదసన్నిధే – నాకు శరణము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అభయంబునిచ్చెడి – ఆశ్రయపురము        ||ఈ ఉదయం||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Paada Sannidhe – Naaku Sharanmu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Abhayambunichchedi – Aashrayapuramu         ||Ee Udayam||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2026-02-25T09:35:13Z</dcterms:created>
  <dcterms:modified xsi:type="dcterms:W3CDTF">2026-02-25T09:35:13Z</dcterms:modified>
</cp:coreProperties>
</file>