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శీఘ్రముగ తిరిగివచ్చున్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Sheeghramuga Thirigivachchun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శీఘ్రముగ తిరిగివచ్చున్ - సత్యదేవుని వాక్యమిదే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Sheeghramuga Thirigivachchun - Sathyadevuni Vaakyamide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రాకడ అంత్య గుర్తులు - అన్నియు నెరవేరుచున్నవి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శీఘ్రముగ తిరిగివచ్చున్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Raakada Anthya Gurthulu - Anniyu Neraveruchunnavi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Sheeghramuga Thirigivachchun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పాపదుఃఖములు పెరుగుచున్నవి - యుద్దకలహములు వృద్ధియాయెను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జనముపై జనము లేచుచున్నది - రాజ్యముపై రాజ్యము లేచుచున్నది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Paapaduhkhamulu Peruguchunnavi - Yuddakalahamulu Vruddhiyaayenu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Janamupai Janamu Lechuchunnadi - Raajyamupai Raajyamu Lechuchunnadi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భూకంపములు భువిని జరుగుచుండె - లోకమున తెగులు కరువు లున్నవి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ఆకసమున భయసూచనలు - వీక్షింతురు వింత సూచనలు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Bhookampamulu Bhuvini Jaruguchunde - Lokamuna Thegulu Karuvu Lunnavi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Aakasamuna Bhayasoochanalu - Veekshinthuru Vintha Soochanalu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విశ్వాసులు పైకి ఎత్తబడన్ - యేసు పరమునుండి దిగివచ్చును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యేసుతో వెయ్యేండ్లు ఏలెదురు - ఆశతో కనిపెట్టుకొనువారలు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Vishvaasulu Paiki Eththabadan - Yesu Paramunundi Digivachchunu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Yesutho Veyyendlu Eleduru - Aashatho Kanipettukonuvaaralu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మారుమనస్సు నొందుమీ క్షణమే - కోరు యేసు రక్తాన కడుగుమని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రోజున నీవు సిద్ధపడుము - పరలోకమున ప్రవేశింతువు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Maarumanassu Nondumee Kshaname - Koru Yesu Rakthaana Kadugumani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Rojuna Neevu Siddhapadumu - Paralokamuna Praveshinthuvu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2026-08-11T18:49:16Z</dcterms:created>
  <dcterms:modified xsi:type="dcterms:W3CDTF">2026-08-11T18:49:16Z</dcterms:modified>
</cp:coreProperties>
</file>