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అడుగులు స్థిరపరచి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Adugulu Sthiraparachi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ఊహించలేను వర్ణించలేను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Oohinchalenu Varninchalenu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ఊహకందని నీ ప్రేమను  ||నే పాడనా||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Oohakandani Nee Premanu ||Ne Paadanaa||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అడుగులు స్థిరపరచి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Adugulu Sthiraparachi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ఇడుములను తీర్చి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Idumulanu Theerchi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ప్రేమను కనుపరిచిన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Premanu Kanuparichina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యేసుని నే మరతునా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Yesuni Ne Marathunaa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పాడనా కొనియాడనా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Paadanaa Koniyaadanaa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యేసుకై జీవించనా (2)   ||నా అడుగులు||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Yesukai Jeevinchanaa (2) ||Naa Adugulu||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పాపములోనే పుట్టిన నన్ను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Paapamulone Puttina Nannu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పాపముతోనే పెరిగిన నన్ను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Paapamuthone Perigina Nannu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పిలిచి పాపము తుడిచి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Pilichi Paapamu Thudichi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చూపిన నా యేసుడే  ||నే పాడనా||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Choopina Naa Yesude ||Ne Paadanaa||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గొర్రెలు పోలి నే తప్పితి దారి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Gorrelu Poli Ne Thappithi Daari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కూలిపోతిని నా కాలు జారి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Koolipothini Naa Kaalu Jaari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 చూచి నా దరి చేరి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 Choochi Naa Dari Cheri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నన్నాదరించిన నా యేసుడే  ||నే పాడనా||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Nannaadarinchina Naa Yesude ||Ne Paadanaa||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ఎందుకు యేసయ్య నీ ప్రేమ నాపై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Enduku Yesayyaa Nee Prema Naapai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ఏమివ్వగలనయ్యా నీ త్యాగముకై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Emivvagalanayyaa Nee Thyaagamukai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2026-09-01T21:24:38Z</dcterms:created>
  <dcterms:modified xsi:type="dcterms:W3CDTF">2026-09-01T21:24:38Z</dcterms:modified>
</cp:coreProperties>
</file>