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భూమండలము దాని సంపూర్ణత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Bhoomandalamu Daani Sampoornatha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భూమండలము దాని సం - పూర్ణత యును లోకమును = భూమండల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వాసులను - బోల్పార యెహోవావే ||భూ||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Bhoomandalamu Daani San - Poornatha Yunu Lokamunu = Bhoomandala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Vaasulanu - Bolpaara Yehovaave ||Bhoo||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 సముద్రము మీద - భూమి పునాది వేసె = మహాజలముల మీద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మనదేవుడది స్థిరపర్చె ||భూ||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 Samudramu Meeda - Bhoomi Punaadi Vese = Mahaajalamula Meeda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Manadevudadi Sthiraparche ||Bhoo||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యెహోవ పర్వతమునకు - నెక్కంగ పాత్రు డెవడు = మహాలయంబునందు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మరి నిల్వ యోగ్యుండు డెవడు ||భూ||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Yehova Parvathamunaku - Nekkanga Paathru Devadu = Mahaalayambunandu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Mari Nilva Yogyundu Devadu ||Bhoo||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అపవిత్ర మనసులేక - కపట ప్రమాణము లేక = సుపవిత్రమౌ చేతులను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శుద్ధాత్మ గల్గినవాడే ||భూ||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Apavithra Manasuleka - Kapata Pramaanamu Leka = Supavithramau Chethulanu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Shuddhaathma Galginavaade ||Bhoo||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ఆలాటి వాడు ప్రభుని యాశీర్వచనము నొందు = భూలోకమున రక్షణ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నీతి మత్వముపొందు ||భూ||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Aalaati Vaadu Prabhuni Yaasheervachanamu Nondu = Bhoolokamuna Rakshana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Neethi Mathvamupondu ||Bhoo||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ప్రభునాశ యుంచు నట్టి - వారు యాకోబు దేవ = ప్రభుసన్నిధానము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వెదకు - ప్రజలెల్ల రట్టివారే ||భూ||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Prabhunaasha Yunchu Natti - Vaaru Yaakobu Deva = Prabhusannidhaanamu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Vedaku - Prajalella Rattivaare ||Bhoo||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ద్వారంబు లార యుంచ మీ తల లెత్తెత్త వలెన్ = రాజుల కొరకుతలుపు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లారా మిమ్మెత్తుకొనుండి ||భూ||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Dvaarambu Laara Yuncha Mee Thala Leththeththa Valen = Raajula Korakuthalupu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Laaraa Mimmeththukonundi ||Bhoo||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ఇలలో మహా మహిమంబు - గల్గిన యా రాజెవడు = బలశౌర్య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ముల యెహోవా - బహుశూరుడా యెహోవా ||భూ||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Ilalo Mahaa Mahimambu - Galgina Yaa Raajevadu = Balashaurya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Mula Yehovaa - Bahushoorudaa Yehovaa ||Bhoo||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2026-08-11T18:41:27Z</dcterms:created>
  <dcterms:modified xsi:type="dcterms:W3CDTF">2026-08-11T18:41:27Z</dcterms:modified>
</cp:coreProperties>
</file>