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చక్కనైన దారి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Chakkanaina Daari Neeve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చక్కనైన దారి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చేరువైన తోడు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Chakkanaina Daari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Cheruvaina Thodu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చాలయ్యా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బ్రతుకునందు ఎన్నడూ వీడిపోకయ్యా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Neeve Chaalayyaa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Brathukunandu Ennadu Veedipokayyaa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చిన్న బాధలకే భయపడిపోయానయ్యా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జయమే లేదనుకొని ఏడ్చినానయ్యా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Chinna Baadhalake Bhayapadipoyaanayyaa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Jayame Ledanukoni Edchinaanayyaa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ఆశ్రయం నీవైనావయ్యా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భుజంపై చెయ్యేసావయ్యా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Aashrayam Neevainaavayyaa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Bhujampai Cheyesaavayyaa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ప్రేమనెవరు ఆపలేరయ్యా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ఉపకార బుద్ధి నీదయ్యా (2)       ||చక్కనైన||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Premanevaru Aapalerayyaa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Upakaara Buddhi Needayyaa (2)          ||Chakkanaina||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అడిగినదానికన్నా అధికం చేసావయ్యా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స్థానం ఎవ్వరికి చెందనీనయ్యా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Adiginadaanikannaa Adhikam Chesaavayyaa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Sthaanam Evvariki Chendhaneenayyaa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గుప్పిలి విప్పుచున్నావు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అందని వాడవు కావు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Guppili Vippuchunnaavu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Andani Vaadavu Kaavu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సమీపమైన బంధువువి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దీవించుచున్నావు (2)       ||చక్కనైన||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Sameepamaina Bandhuvuvi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Deevinchuchunnaavu (2)          ||Chakkanaina||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2026-02-25T09:34:31Z</dcterms:created>
  <dcterms:modified xsi:type="dcterms:W3CDTF">2026-02-25T09:34:31Z</dcterms:modified>
</cp:coreProperties>
</file>