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విధేయతకే అర్ధము చెప్పిన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Vidheyathake Ardhamu Cheppina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విధేయతకే అర్ధము చెప్పిన వినయ మనస్కుడా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విధేయులుగా ఉండ మాదిరి చూపిన మనుజ కొమరుడా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Vidheyathake Ardhamu Cheppina Vinaya Manaskudaa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Vidheyulugaa Unda Maadiri Choopina Manuja Komarudaa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అవిధేయత తొలగించుమయ్యా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దీన మనస్సు కలిగించుమయ్యా (2)       ||విధేయతకే||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Avidheyatha Tholaginchumayyaa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Deena Manassu Kaliginchumayyaa (2)       ||Vidheyathake||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పరిచర్య చేయుటకే ధరణికి వచ్చిన త్యాగమూర్తివి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చర్య జరిగించక పగవారిని క్షమియించిన ప్రేమ దీప్తివి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Paricharya Cheyutake Dharaniki Vachchina Thyaagamoorthivi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Charya Jariginchaka Pagavaarini Kshamiyinchina Prema Deepthivi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మరణము పొందునంతగా నీవే తగ్గించుకొంటివి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అధికముగా హెచ్చింపబడితివి (2)        ||అవిధేయత||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Maranamu Pondunanthagaa Neeve Thagginchukontivi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Adhikamugaa Hechchimpabadithivi (2)       ||Avidheyatha||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 భయ భక్తులతో తండ్రికి లోబడితివి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విషయములో పంపిన వాని చిత్తము నెరవేర్చితివి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Paripoornamaina Bhaya Bhakthulatho Thandriki Lobadithivi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Vishayamulo Pampina Vaani Chitthamu Neraverchithivi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పొంది యాజకుడని దేవునిచే పిలువబడితివి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రక్షణకు కారకుడవైతివి (2)        ||అవిధేయత||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Pondi Yaajakudani Devuniche Piluvabadithivi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Rakshanaku Kaarakudavaithivi (2)       ||Avidheyatha||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2026-02-25T09:19:47Z</dcterms:created>
  <dcterms:modified xsi:type="dcterms:W3CDTF">2026-02-25T09:19:47Z</dcterms:modified>
</cp:coreProperties>
</file>