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నా స్తుతి కీర్తన (2)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Naa Sthuthi Keerthana (2)  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యేసు అన్ని వేళలా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Yesu Anni Velalaa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కష్టాలలో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 సంద్రములో నీకే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Kashtaalalo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 Sandarmulo Neeke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నష్టాలలో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నను విడచినా నీకే ఆరాధన  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Nashtaalalo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Nanu Vidachinaa Neeke Aaraadhana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ఓటములే నాకు మిగిలినా – కన్నీట నిండ మునిగినా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యేసుని చూస్తూ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Otamule Naaku Migilnaa – Kanneeta Ninda Muniginaa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Yesuni Choosthu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ప్రియులే చేయి విడచినా – సిరులున్నా లేక 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విడువని యేసుని చూస్తూ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Priyule Cheyi Vidichinaa – Sirulunnaa Lekapoyinaa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Viduvani Yesuni Choosthu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నా స్తుతి కీర్తన (2)  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Naa Sthuthi Keerthana (2)  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రోగములే క్షీణించినా – శాంతిలేక కుమిలిపోయినా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సర్వమును భరించు యేసుకే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Rogamule Ksheeninchinaa – Shaanthi Leka Kumilipoyinaa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Sarvamunu Bharinchu Yesuke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శొధనలే చుట్టుముట్టినా – పాపములే రాజ్యమేలినా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లోకాన్ని గెలిచిన యేసుకే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 Chuttumuttinaa – Paapamule Raajyamelinaa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Lokaanni Gelichina Yesuke Aaraadhana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2026-02-25T09:18:04Z</dcterms:created>
  <dcterms:modified xsi:type="dcterms:W3CDTF">2026-02-25T09:18:04Z</dcterms:modified>
</cp:coreProperties>
</file>