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ఎంతటి వాడను నేను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Enthati Vaadanu Nenu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ఘనపరచెదవు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ఆశీర్వదించెదవు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Ghanaparachedavu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Aasheervadinchedavu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శత్రువుల కంటె ఎత్తుగా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అతని తలను పైకెత్తెదవు ||ఎంతటి||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Shathruvula Kante Eththugaa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Athani Thalanu Paikeththedavu           ||Enthati||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వినయముగల మనుష్యులను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వర్దిల్లజేసెదవు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Vinayamugala Manushyulanu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Vardhillajesedavu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గర్విష్టుల గర్వమునణచి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గద్దె నుండి దించెదవు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Garvishtula Garvamunanachi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Gadde Nundi Dinchedavu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మాదు ఆశ్రయ దుర్గమా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మేమంతా నీ వారమే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Maadu Aashraya Durgamaa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Memanthaa Nee Vaarame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శైలము మా కేడెమా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మాకున్నదంతా నీ దానమే          ||ఎంతటి||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Shailamu Maa Kedemaa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Maakunnadantha Nee Daaname           ||Enthati||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ఎంతటి వాడను నేను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కొంతైనా యోగ్యుడను కానయ్యా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Enthati Vaadanu Nenu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Konthainaa Yogyudanu Kaanayyaa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ఇంతగ నను హెచ్చించుటకు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స్థితిలో నన్నుంచుటకు (2)            ||ఎంతటి||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Inthaga Nanu Hechchinchutaku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Sthithilo Nannunchutaku (2)           ||Enthati||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ఐశ్వర్యము గొప్పతనమును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కలిగించు దేవుడవీవే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Aishwaryamu Goppathanamunu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Kaliginchu Devudaveeve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హెచ్చించువాడవును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బలమిచ్చువాడవు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Hechchinchuvaadavunu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Balamichchuvaadavu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అల్పుడను మంటి పురుగును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ప్రేమించినావు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Alpudanu Manti Purugunu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Preminchinaavu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ప్రాణమును నీ సర్వమును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కొరకై అర్పించినావు            ||ఎంతటి||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Praanamunu Nee Sarvamunu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Korakai Arpinchinaavu            ||Enthati||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వెంబడించువారిని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నిజముగ సేవించువారిని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Vembadinchuvaarini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Nijamuga Sevinchuvaarini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నీవుండే స్థలములలో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నిలిచే నీ సేవకుని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Neevunde Sthalamulalo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Niliche Nee Sevakuni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2026-02-25T09:27:42Z</dcterms:created>
  <dcterms:modified xsi:type="dcterms:W3CDTF">2026-02-25T09:27:42Z</dcterms:modified>
</cp:coreProperties>
</file>