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నిజముగాం పరిశుద్ధుడొకండీ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Nijamugaan Parishuddhudokandee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నిజముగాం పరిశుద్దు డొకం డీ - నేలపై లేండు = *ేవృజినములచేం జెడిన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మదిని బ -విత్రమూలం బెటుల *బొడమును 1నిజము||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Nijamugaan Parishuddu Dokan Dee - Nelapai Lendu = *Evrujinamulachen Jedina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Madini Ba -Vithramoolan Betula *Bodamunu 1Nijamu||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నరులలోం బరిశుద్ధ విధు లె - న్నటికిం గనరావు = కనెర్రవుగా సద్ధర్మములనే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'తెజంగుననుం "గావింప నేర్తురు - ధరణి లోపల ముసిండి చెట్టున - చెజకు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Narulalon Barishuddha Vidhu Le - Nnatikin Ganaraavu = Kanerravugaa Saddharmamulane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'Thejanggunanun "Gaavimpa Nerthuru - Dharani Lopala Musindi Chettuna - Chejaku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రస ముండునె తలంపగ 11నిజము||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Rasa Mundune Thalampaga 11Nijamu||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మనసు క్రియ లన్నిటికి మూలం - బనుచు శాస్త్రము పల్కు మజియా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మనసు శుచిగాకున్న నగునే - తనకు క్రియాశుద్ధి = అనిశ మా హృదయము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Manasu Kriya Lannitiki Moolan - Banuchu Shaasthramu Palku Majiyaa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Manasu Shuchigaakunna Nagune - Thanaku Kriyaashuddhi = Anisha Maa Hrudayamu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మనుజుండె *ట్లొ నరింపంజాలును ||నిజము||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Manujunde *Tlo Narimpanjaalunu ||Nijamu||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నిరతమును పాపాగ్నిచేతను - గరగుచున్న మనంబులోపల - పరమ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ధర్మము భక్తి ఎటువలెం - బాదుకొని యుందున్‌ = నిరపరాధి యొకండు లేం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Nirathamunu Paapaagnichethanu - Garaguchunna Manambulopala - Parama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Dharmamu Bhakthi Etuvalen - Baadukoni Yundun = Niraparaadhi Yokandu Len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దని - నిక్కృముగం గనవచ్చుచున్నది - పరమ దేవుండు క్రీస్తు కృతమునం-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పాపులను రక్షింపవలయును 1నిజము||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Dani - Nikkrumugan Ganavachchuchunnadi - Parama Devundu Kreesthu Kruthamunan-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Paapulanu Rakshimpavalayunu 1Nijamu||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2026-08-11T18:43:17Z</dcterms:created>
  <dcterms:modified xsi:type="dcterms:W3CDTF">2026-08-11T18:43:17Z</dcterms:modified>
</cp:coreProperties>
</file>