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స్వతంత్ర రాజ్యం ప్రభురాజ్యం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Svathanthra Raajyan Prabhuraajyam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స్వంతత్ర రాజ్యం ప్రభురాజ్యం స్వామి యేసు ఘన సామ్రాజ్యం = స్వకీయ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రాజ్యంమన రాజ్యం - సమాధానముగల రాజ్యం || స్వతంత్ర||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Svanthathra Raajyan Prabhuraajyan Svaami Yesu Ghana Saamraajyan = Svakeeya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Raajyammana Raajyan - Samaadhaanamugala Raajyan || Svathanthra||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ఆద్యంతము లేనిది యీ రాజ్యం - అక్షయ విమల సదా సుఖరాజ్యం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చోద్యము వచింప సుందర రాజ్యం - సురుచిర నీతియు గల రాజ్యం ||స్వతంత్ర||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Aadyanthamu Lenidi Yee Raajyan - Akshaya Vimala Sadaa Sukharaajyan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Chodyamu Vachimpa Sundara Raajyan - Suruchira Neethiyu Gala Raajyan ||Svathanthra||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మన దేవుని సహవాసము కలుగున్ - మరణ దుఃఖ బాధలు మరి తొలుగున్=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వెలుగున్ - కనలేమిక చీకటి తొలుగున్ |||| స్వతంత్ర||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Mana Devuni Sahavaasamu Kalugun - Marana Duhkha Baadhalu Mari Tholugun=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Velugun - Kanalemika Cheekati Tholugun |||| Svathanthra||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నెండవడ గాలియు - సోకదు తన ప్రజలకు నింతైనన్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ఆర్యసహాయం బాకలియైనన్ - అటనుండవు దాహములైనన్ 1 స్వతంత్ర||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Nendavada Gaaliyu - Sokadu Thana Prajalaku Ninthainan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Aaryasahaayan Baakaliyainan - Atanundavu Daahamulainan 1 Svathanthra||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_ నీతిమంతులట నూతన గీతం - పాడుచు ప్రభుని సమేతం = దూతల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బోలి వసింతురు నిరతం - జ్యోతులవలె వెలుగుదురు సతం ||స్వతంత్ర||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_ Neethimanthulata Noothana Geethan - Paaduchu Prabhuni Samethan = Doothala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Boli Vasinthuru Nirathan - Jyothulavale Veluguduru Sathan ||Svathanthra||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85 వృక్ష ఫలముల దినిపించున్ - జీవ జలంబుల మరి ద్రావించున్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కన్నీటిని దుడుచున్ - దేవతలందరి పయినుంచున్ || స్వతంత్ర||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85 Vruksha Phalamula Dinipinchun - Jeeva Jalambula Mari Draavinchun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Kanneetini Duduchun - Devathalandari Payinunchun || Svathanthra||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2026-08-11T18:45:05Z</dcterms:created>
  <dcterms:modified xsi:type="dcterms:W3CDTF">2026-08-11T18:45:05Z</dcterms:modified>
</cp:coreProperties>
</file>