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ప్రభు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Prabhu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పరలోకములో నుండి – వరుడేసు - అరుదెంచు నాకై –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Paralokamulo Nundi – Varudesu - Arudenchu Naakai –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ప్రభు యేసు - స్తుతి స్తోత్రం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Prabhu Yesu - Sthuthi Sthothran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రక్షించినట్టి - నా ప్రభువా 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Rakshinchinatti - Naa Prabhuvaa 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గొప్ప దేవుడవని - నే నెరిగితిని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తప్పకుండ నీ నామము – స్మరియింతును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Goppa Devudavani - Ne Nerigithini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Thappakunda Nee Naamamu – Smariyinthunu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తండ్రి వైతివి నీవు – పరమునందు - దండి ప్రియుడవు నీవు - నా రక్షకా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Thandri Vaithivi Neevu – Paramunandu - Dandi Priyudavu Neevu - Naa Rakshakaa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బహు విశ్వాస హీనుడ - నగు నాకు - మహా ప్రభువై నన్నున్ - మోసెదవా!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Bahu Vishvaasa Heenuda - Nagu Naaku - Mahaa Prabhuvai Nannun - Mosedavaa!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సజీవుడవైన – విమోచకుడా - ఉజ్జీవము నొసగి – లేపితివే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Sajeevudavaina – Vimochakudaa - Ujjeevamu Nosagi – Lepithive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మంచి కాపరి నీవే - మా యేసు ప్రభూ - కొంచెమైనను కొదువ – లేదికన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Manchi Kaapari Neeve - Maa Yesu Prabhoo - Konchemainanu Koduva – Ledikana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పరలోక ప్రధాన – యాజకుడా - ఏ రీతిగా నిను నే పూజింతును?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Paraloka Pradhaana – Yaajakudaa - E Reethigaa Ninu Ne Poojinthunu?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2026-08-11T18:48:13Z</dcterms:created>
  <dcterms:modified xsi:type="dcterms:W3CDTF">2026-08-11T18:48:13Z</dcterms:modified>
</cp:coreProperties>
</file>