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ఆనందముతో ఆరాధింతున్ ఆత్మతోను సత్యముతో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Aanandamutho Aaraadhinthun Aathmathonu Sathyamutho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ఆనందముతో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Aanandamutho 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పరలోక పౌరసత్వం నా కివ్వను - పరమును వీడి ధరకేతెంచెను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 జీవం నాకివ్వను - తన ప్రాణమర్పించెను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Paraloka Paurasathvan Naa Kivvanu - Paramunu Veedi Dharakethenchenu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Samruddhi Jeevan Naakivvanu - Thana Praanamarpinchenu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ఆనందముతో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Aanandamutho 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శోధన వేదన బాధలెన్నో - ఈ లోక యాత్రలో ఎదురైనను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ప్రత్యేక జీవం జీవించను - అర్పించుకొందు నీకు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Shodhana Vedana Baadhalenno - Ee Loka Yaathralo Edurainanu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Prathyeka Jeevan Jeevinchanu - Arpinchukondu Neeku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ఆనందముతో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Aanandamutho 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అంగీకరించు - నా జీవితమును - నీ కొరకే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ఆమెన్ - హల్లెలూయ ఆమెన్ -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Anggeekarinchu - Naa Jeevithamunu - Nee Korake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Aamen - Hallelooya Aamen -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ఆనందముతో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Aanandamutho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"ఆయనను ఆరాధించువారు ఆత్మతోను, సత్యముతోను ఆరాధింపవలెను" యోహాను John 4:24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"Aayananu Aaraadhinchuvaaru Aathmathonu, Sathyamuthonu Aaraadhimpavalenu" Yohaanu John 4:24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 : ఆనందముతో - ఆరాధింతున్ ఆత్మతోను - సత్యముతో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అనుపల్లవి : రక్షణ పాత్ర నేనెత్తుకొని - స్తుతులు నర్పింతును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 : Aanandamutho - Aaraadhinthun Aathmathonu - Sathyamutho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 : Rakshana Paathra Neneththukoni - Sthuthulu Narpinthunu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హర్షించి పొగడి పూజింతును - యేసుని నామమును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Harshinchi Pogadi Poojinthunu - Yesuni Naamamunu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పాపినైన నన్ను రక్షింపను - సిలువపై నాకై తానెక్కెను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జీవం నాకివ్వను - మృత్యుంజయుడై లేచెను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Paapinaina Nannu Rakshimpanu - Siluvapai Naakai Thaanekkenu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Jeevan Naakivvanu - Mruthyunjayudai Lechenu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ఆనందముతో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Aanandamutho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మరణపుటురులలో నేనుండగా - నరరూపియై నా కడ కేతెంచెను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జీవం నాకివ్వను - మరణపు ముల్లు విరచెను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Maranaputurulalo Nenundagaa - Nararoopiyai Naa Kada Kethenchenu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Jeevan Naakivvanu - Maranapu Mullu Virachenu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ఆనందముతో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Aanandamutho 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శత్రుని ఉరి నుండి విడిపింపను - శత్రువుతో నాకై పోరాడెను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పదిలంపు జీవం నాకివ్వను - క్రీస్తునందు నను దాచెను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Shathruni Uri Nundi Vidipimpanu - Shathruvutho Naakai Poraadenu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Padilampu Jeevan Naakivvanu - Kreesthunandu Nanu Daachenu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2026-08-11T18:37:45Z</dcterms:created>
  <dcterms:modified xsi:type="dcterms:W3CDTF">2026-08-11T18:37:45Z</dcterms:modified>
</cp:coreProperties>
</file>