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ले चल मुझे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Chal Mujhe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ले चल मुझे – ले चल मुझे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है जहा ले चल मुझे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Chal Mujhe – Le Chal Mujhe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Hai Jahaa – Le Chal Mujhe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ले चल मुझे -ले चल मुझे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सिंहासन के पास ले चल मुझे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Chal Mujhe – Le Chal Mujhe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Simhaasan Ke Paas – Le Chal Mujhe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 तेरे पास आता हूँ – पवित्र दिल 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आराधना मै करता हूँ – प्रेमी मन से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 There Paas Aathaa Hoon – Pavithr Dil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Mai Karthaa Hoon – Premi Man Se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तुझे ढूँढता हुआ – तुझे चाहता हुआ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खीच ले मै दौडूंगा (2)           ||ले चल||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Thujhe Doondathaa Huaa – Thujhe Chaahthaa Huaa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Kheech Le Mai Doudoongaa (2)        ||Le Chal||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पवित्र स्थान में – तू मुझे ले चल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तुझे देखना मै चाहता हूँ – हर घड़ी हर पल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Pavithr Sthaan Mein – Thu Mujhe Le Chal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Thukhe Dekhnaa Mai Chaahthaa Hoon – Har Ghadee Har Pal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तुझे ढूँढता हुआ – तुझे चाहता हुआ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खीच ले मै दौडूंगा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Thujhe Doondathaa Huaa – Thujhe Chaahthaa Huaa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Kheech Le Mai Doudoongaa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जैसे हिरनी पानी के लिए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प्यासा मै भी हु तेरे लिए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Jaise Hirnee Paanee Ke Liye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Pyaasaa Mai Bhee Hu There Liye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तुझे ढूँढता हुआ, तुझे चाहता हुआ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खीच ले मै दौडूंगा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Thujhe Doondathaa Huaa – Thujhe Chaahthaa Huaa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Kheech Le Mai Doudoongaa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2026-02-25T09:32:46Z</dcterms:created>
  <dcterms:modified xsi:type="dcterms:W3CDTF">2026-02-25T09:32:46Z</dcterms:modified>
</cp:coreProperties>
</file>