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ఆరాధించెదం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Aaraadhinchedam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బెరాకా లోయలో కూడిరి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కృతజ్ఞతా స్తుతులు చెల్లించిరి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Berakaa Loyalo Koodiri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Kruthagnathaa Sthutulu Chellinchiri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ఆరాధించెదం ఆర్భాటించెదం – యేసుని సన్నిధిలో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ఆనందించెదం మరల ఆనందించెదం – దేవుని సన్నిధిలో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Aaraadhinchedam Aarbhaatinchedam – Yesuni Sannidhilo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Aanandinchedam Maralaa Aanandinchedam – Devuni Sannidhilo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సాయంకాల నైవేద్యము వలె చేతులెత్తి స్తుతియించెదం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జిహ్వా ఫలము ప్రభుకర్పించి స్తుతి గీతము పాడెదము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Saayankaala Naivedyamu Vale Chethuletthi Sthuthiyinchedam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Jihwaa Phalamu Prabhukarpinchi Sthuthi Geethamu Paadedamu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పరిశుద్ధుడవు నీవేనయ్యా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స్తుతులకు అర్హుడ నీవేనయ్యా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Parishuddhudavu Neevenayyaa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Sthuthulaku Arhuda Neevenayyaa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యెరికో కోట గోడలన్ని కూలిపోయే – కాలిపోయే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ఇశ్రాయేలు ప్రజలంతా కూడి ఆరాధించగా – ఆర్భాటించగా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Eriko Kota Godalanni Koolipoye – Kaalipoye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Ishraayelu Prajalanthaa Koodi Aaraadhinchagaa – Aarbhaatinchagaa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స్తుతులపై ఆసీనుడా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ప్రార్ధనలు ఆలకించువాడా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Sthuthulapai Aaseenuda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Praardhanalu Aalakinchuvaadaa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స్తుతియాగము చేయు వాడే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మహిమ పరచు వాడు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Sthuthiyaagamu Cheyu Vaade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Mahima Parachu Vaadu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యూదా దేశము మీదికి శత్రు సైన్యము – దండెత్తగా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యెహోషాపాతు తన ప్రజలతో స్తుతియించగా – స్తోత్రము చేయగా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Yoodaa Deshamu Meediki Shathru Sainyamu – Dhandetthagaa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Yehoshaapaathu Thana Prajalatho Sthuthiyinchagaa – Sthothramu Cheyagaa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దేవుడే యుద్ధము జరిపెను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 జయమును పొందిరి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Devude Yuddhamu Jaripenu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 Jayamunu Pondiri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2026-02-25T09:27:58Z</dcterms:created>
  <dcterms:modified xsi:type="dcterms:W3CDTF">2026-02-25T09:27:58Z</dcterms:modified>
</cp:coreProperties>
</file>