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యేసునాథుని గాయములను చూడుము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Yesunaathuni Gaayamulanu Choodumu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చూచి జీవించు  యేసునాథుని గాయములను చూడుము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Choochi Jeevinchu  Yesunaathuni Gaayamulanu Choodumu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నిత్యజీవము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Nithyajeevamu Pondedavu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యేసునాథుని గాయములను చూడుము - నిత్యజీవము పొందెదవు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ప్రాణమిచ్చి విమోచించిన వానిని - నమ్మివచ్చి చేరి చూడుము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Yesunaathuni Gaayamulanu Choodumu - Nithyajeevamu Pondedavu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Praanamichchi Vimochinchina Vaanini - Nammivachchi Cheri Choodumu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పాపభారము మోసిన రక్షకునిచే - నీ నేరము తొలగెన్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జీవనాథుడు కార్చిన రక్తముచే - నీ పాప ఋణము తీరెన్ || చూచి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Paapabhaaramu Mosina Rakshakuniche - Nee Neramu Tholagen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Jeevanaathudu Kaarchina Rakthamuche - Nee Paapa Runamu Theeren || Choochi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 క్రియలు ప్రార్థన కన్నీళ్ళును - నిన్ను రక్షింపజాలవు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రక్తంబే ఆశ్రయమని వచ్చిన - కరుణించు విమోచకుడు || చూచి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 Kriyalu Praarthana Kanneellunu - Ninnu Rakshimpajaalavu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Rakthambe Aashrayamani Vachchina - Karuninchu Vimochakudu || Choochi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ప్రాయశ్చిత్త క్రియలు ముగిసె - అని ప్రభువే పల్కెను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సర్వలోకపు నేర పాపమున్ - సిలువలో నివృత్తి జేసెన్ || చూచి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Praayashchiththa Kriyalu Mugise - Ani Prabhuve Palkenu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Sarvalokapu Nera Paapamun - Siluvalo Nivruththi Jesen || Choochi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పాపనాశకుడు ఇచ్చు రక్షణను - ఈ క్షణమే పట్టుకొనుము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నీతియగు యేసు పుణ్యముచే - మోక్షానందముల పొందెదవు || చూచి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Paapanaashakudu Ichchu Rakshananu - Ee Kshaname Pattukonumu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Neethiyagu Yesu Punyamuche - Mokshaanandamula Pondedavu || Choochi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2026-08-11T18:49:48Z</dcterms:created>
  <dcterms:modified xsi:type="dcterms:W3CDTF">2026-08-11T18:49:48Z</dcterms:modified>
</cp:coreProperties>
</file>