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ముఖమును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Mukhamunu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ముఖమును నాకు - దాచకుము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Mukhamunu Naaku - Daachakumu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సేవకుని కోపముచే - త్రోసివేయకు యెహోవా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Sevakuni Kopamuche - Throsiveyaku Yehovaa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దేవా నా రక్షణకర్త - నీవే నాసహాయుడవు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దిగనాడవలదు (2)- నన్ను విడువకుము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Devaa Naa Rakshanakartha - Neeve Naasahaayudavu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Diganaadavaladu (2)- Nannu Viduvakumu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నాదు తలిదండ్రులు - నన్ను విడచినను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దేవుండగు యెహోవా - నన్ను చేరదీయును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Naadu Thalidandrulu - Nannu Vidachinanu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Devundagu Yehovaa - Nannu Cheradeeyunu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నాకై పొంచియున్నట్టి - వారిని చూచి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సరళ దారిని నడుపు - మంచి మార్గము భోధించు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Naakai Ponchiyunnatti - Vaarini Choochi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Sarala Daarini Nadupu - Manchi Maargamu Bhodhinchu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నాపై లేచియున్నారు - అబద్ధ సాక్షులు క్రూరుల్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నన్నప్పగించకు దేవా - నాదు విరోధులకు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Naapai Lechiyunnaaru - Abaddha Saakshulu Kroorul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Nannappaginchaku Devaa - Naadu Virodhulaku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దయ పొందెదను - సజీవుల దేశమున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ఇట్టి నమ్మకము లేని - యెడల నే నేమగుదును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Daya Pondedanu - Sajeevula Deshamuna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Itti Nammakamu Leni - Yedala Ne Nemagudunu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ధైర్యము తెచ్చుకొని - నిబ్బర హృదయము గల్గి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దేవుని కొరకు - కనిపెట్టుకొని యుండుము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Dhairyamu Thechchukoni - Nibbara Hrudayamu Galgi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Devuni Koraku - Kanipettukoni Yundumu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2026-08-11T18:47:23Z</dcterms:created>
  <dcterms:modified xsi:type="dcterms:W3CDTF">2026-08-11T18:47:23Z</dcterms:modified>
</cp:coreProperties>
</file>