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నీ మహిమ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Nee Mahima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విశే సమయములు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అందముగాను నిందులో ని - న్నారాధించు ప్రియభక్తుల - డెందములే నీ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Vishe Samayamulu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Andamugaanu Nindulo Ni - Nnaaraadhinchu Priyabhakthula - Dendamule Nee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మందిరములు గా = ముందొనరించుచుం - బొందుగ నలు దెస- లందు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నుండు నర - బృందంబులు దమ - సందియములు విడి - సద్గతిం బొందుట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Mandiramulu Gaa = Mundonarinchuchun - Bonduga Nalu Desa- Landu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Nundu Nara - Brundambulu Dama - Sandiyamulu Vidi - Sadgathin Bonduta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కిందురాను నీ - వింక నొనర్పుము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Kinduraanu Nee - Vingka Nonarpumu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పతితాత్ములైనట్టి నరుల - పాప రోగాదులకు మందు - వెదకువారి గృహమున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నుండున్ = హితవుగ క్రీస్తుం - డీ గృహపతియై - ప్రతి పాపున కును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Pathithaathmulainatti Narula - Paapa Rogaadulaku Mandu - Vedakuvaari Gruhamuna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Nundun = Hithavuga Kreesthun - Dee Gruhapathiyai - Prathi Paapuna Kunu -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సతతంబును వా -గ్వితతిని బిలుచును - వినయముతోం దన - క్షత రక్త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మహౌ - మిడి ప్రోవను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Sathathambunu Vaa -Gvithathini Biluchunu - Vinayamuthon Dana - Kshatha Raktha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Mahau - Midi Provanu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దుర్మార్గుల - పేరైన గుడారంబులలోం - జేరియుండు దాని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కంటెను = పేరిమిగల యీ - నీ సద నాంగణ - ద్వారపాలక - త్వము 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Durmaargula - Peraina Gudaarambulalon - Jeriyundu Daani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Kantenu = Perimigala Yee - Nee Sada Naanggana - Dvaarapaalaka - Thvamu Maa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కబ్చిన - భూరి భాగ్య పరి - పూర్ణులమై వి- స్తార శాంతి మది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Kabchina - Bhoori Bhaagya Pari - Poornulamai Vi- Sthaara Shaanthi Madi -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సౌఖ్యమొందుదము || యెహోవా|| - వురుషోత్తము చౌదరి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Saukhyamondudamu || Yehovaa|| - Vurushoththamu Chaudari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నీ మహిమ స్తవము - యేసుని సుందర మందిరము - ఇది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యెంతో నిత్య శుభకరము = సాహసమున - తోడను - స్నేహ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Nee Mahima Sthavamu - Yesuni Sundara Mandiramu - 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Yentho Nithya Shubhakaramu = Saahasamuna - Thodanu - Sneha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మమర నీ - శిష్యులు నిపు డీ - గేహమునకు భ క్తిని జేరిరి నీ - బాహు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బలముం గ - న్పడ దీవించుము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Mamara Nee - Shishyulu Nipu Dee - Gehamunaku Bha Kthini Jeriri Nee - Baahu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Balamun Ga - Npada Deevinchumu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ఆకాశము నీ సింహాసన మగు - నవని నీ యడుగుల పీఠముగ - నమరు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నీ కెవ్వరు సాటి = నీ కొర కొక మం - మొనరించుట -కీ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Aakaashamu Nee Sinhaasana Magu - Navani Nee Yadugula Peethamuga - Namaru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Nee Kevvaru Saati = Nee Kora Koka Man - Monarinchuta -Kee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'నికేతనంబులు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'Nikethanambulu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పరమండలంములం దుండి నీ - కరుణం జల్లి యా యాలయము - పైని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సుప్రకాశ మంపవె = తరతరముల -స్తవ సముదయములు - విరివిగ నీ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Paramandalammulan Dundi Nee - Karunan Jalli Yaa Yaalayamu - Paini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Suprakaasha Mampave = Tharatharamula -Sthava Samudayamulu - Viriviga Nee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 - దిర భరితములై - చిరకాలము నీ - సేవ యొనర్చను - వరముల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నిమ్మని - బ్రార్ధింతుము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 - Dira Bharithamulai - Chirakaalamu Nee - Seva Yonarchanu - Varamula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Nimmani - Braardhinthumu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భూమియందు. యోగ్యమైన భక్తుల యొక్క సమూహములు. గృహములు... బాగుగా.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)6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Bhoomiyandu. Yogyamaina Bhakthula Yokka Samoohamulu. Gruhamulu... Baagugaa.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)6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2026-08-11T18:41:05Z</dcterms:created>
  <dcterms:modified xsi:type="dcterms:W3CDTF">2026-08-11T18:41:05Z</dcterms:modified>
</cp:coreProperties>
</file>