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Wondrous King all Glorious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God, Sabaoth;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alone the Savior, here and there for ever.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Hallelujahs render to the Lord most tender,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who know and love the Savior.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Hallelujahs sing ye, Ye redeemed, O, bring ye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Hearts that yield Him glad behavior.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Blest are ye, endlessly;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Sinless there forever, ye shall laud Him ever.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Wondrous King, all glorious, Sovereign Lord victorious,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receive our praise with favor!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Thee welled God's kindness tho' we in our blindness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Strayed from Thee, our blessed Savior.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Strengthen thou, help us now;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our tongues be singing, Thee our praises bringing.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Heavens, spread the story of our Maker's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pomp of earth obscuring.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Sun, thy rays be sending, thy bright beams expending,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to all the earth assuring.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Moon and star, praise afar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 who glorious made you; The vast heavens aid you.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my soul, rejoicing, sing, thy praises voicing,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with hymns of faith adore Him!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who here have being, shout, your voices freeing,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Bow down in the dust before Him.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2026-08-24T07:35:51Z</dcterms:created>
  <dcterms:modified xsi:type="dcterms:W3CDTF">2026-08-24T07:35:51Z</dcterms:modified>
</cp:coreProperties>
</file>