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మీ దేవుడని యూదా పట్టణములకు ప్రకటించుడి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Mee Devudani Yoodaa Pattanamulaku Prakatinchudi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యేసు మహిమతో బయలుపడును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 శరీరులు దాని చూచెదరు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Yesu Mahimatho Bayalupadunu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 Shareerulu Daani Choochedaru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శ్రమననుభవించుడి - మంచి సైనికులై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చిక్కుకొనకుడి - జీవన వ్యాపారములలో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Shramananubhavinchudi - Manchi Sainikulai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Chikkukonakudi - Jeevana Vyaapaaramulalo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నియమ ప్రకారము - పోరాడుడి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కిరీటము పొంది - యేలుటకై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Niyama Prakaaramu - Poraadudi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Kireetamu Pondi - Yelutakai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దేవుడు మీ ప్రతి అవసరమును తీర్చును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ఐశ్వర్యము చొప్పున క్రీస్తు యేసులో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Devudu Mee Prathi Avasaramunu Theerchunu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Aishvaryamu Choppuna Kreesthu Yesulo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ప్రీతికరమైన సేవ - చేయుదము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దేవునికే మహిమ - యుగ యుగములకు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Preethikaramaina Seva - Cheyudamu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Devunike Mahima - Yuga Yugamulaku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సువార్తను ప్రకటించు ఓ సీయోను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 పర్వతమును ఎక్కుము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Suvaarthanu Prakatinchu O Seeyonu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 Parvathamunu Ekkumu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సువార్తను ప్రకటించు యెరూషలేమా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యుద్ధకాలము సమాప్తమాయెను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Suvaarthanu Prakatinchu Yerooshalemaa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Yuddhakaalamu Samaapthamaayenu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ఉపదేశించుము సరిగా సత్యవాక్యము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యోగ్యునిగా సిగ్గుపడని పనివానిగా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Upadeshinchumu Sarigaa Sathyavaakyamu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Yogyunigaa Siggupadani Panivaanigaa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బహుమానముతో వచ్చును యజమానుడు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అవిధేయత చూపకు దర్శనమునకు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Bahumaanamutho Vachchunu Yajamaanudu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Avidheyatha Choopaku Darshanamunaku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మీ దేవుడని - యూదా పట్టణములకు - ప్రకటించుడి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Mee Devudani - Yoodaa Pattanamulaku - Prakatinchudi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ప్రభువగు మన యేసు తానే - శక్తి సంపన్నుడై త్వరగా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Prabhuvagu Mana Yesu Thaane - Shakthi Sampannudai Thvaragaa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బలముగా ప్రకటించుడి - భయపడక ప్రకటించుడి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Balamugaa Prakatinchudi - Bhayapadaka Prakatinchudi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ప్రేమగా మాట్లాడుడి - యెరూషలేముతో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జనులను - ఓదార్చుడి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Premagaa Maatlaadudi - Yerooshalemutho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Janulanu - Odaarchudi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ఆమె దోషరుణము తీర్చబడెనని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రెండింతలు ప్రతిఫలము - పొందెనని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Aame Dosharunamu Theerchabadenani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Rendinthalu Prathiphalamu - Pondenani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 శరీరులు - గడ్డివంటివారే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అడవి పువ్వు వంటిదే వారి అందము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 Shareerulu - Gaddivantivaare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Adavi Puvvu Vantide Vaari Andamu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గడ్డియెండి దాని పువ్వుము - వాడిపోవును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దేవుని వాక్యము - నిత్యము నిలుచునని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Gaddiyendi Daani Puvvumu - Vaadipovunu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Devuni Vaakyamu - Nithyamu Niluchunani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దేవుని మార్గమును సిద్ధపరచుడ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సరాళము చేయుడి రాజమార్గము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Devuni Maargamunu Siddhaparachuda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Saraalamu Cheyudi Raajamaargamu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2026-08-11T18:48:03Z</dcterms:created>
  <dcterms:modified xsi:type="dcterms:W3CDTF">2026-08-11T18:48:03Z</dcterms:modified>
</cp:coreProperties>
</file>