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ఒంటరివి కావు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Ontarivi Kaavu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ఒంటరివి కావు ఏనాడు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యేసు ఉన్నాడు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Ontarivi Kaavu Aenaadu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Yesu Unnaadu Choodu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ఆలకించవా ఆలోచించావా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ఆనందించవా (2)         ||ఒంటరివి||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Aalakinchavaa Aalochinchavaa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Aanandinchavaa (2)    ||Ontarivi||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వెలివేసారని చింతపడకుమా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లేరని కృంగిపోకుమా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Velivesaarani Chinthapadakumaa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Lerani Krungipokumaa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ఒంటరితనమున మదనపడకుమా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 తోడుండగా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Ontarithanamuna Madanapadakumaa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 Thodundagaa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ఆత్మహత్యలు 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ఆహుతి వలదు (2)          ||ఆలకించవా||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Aathmahathyalu 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Aahuthi Valadu (2)     ||Aalakinchavaa||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లేదని భంగపడకుమా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బలహీనుడనని బాధపడకుమా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Ledani Bangapadakumaa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Balaheenudanani Baadhapadakumaa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 చూచి వ్యసనపడకుమా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దేవుడు తోడుండగా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 Choochi Vyasanapadakumaa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Devudu Thodundagaa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 నిస్పృహ 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సాగిపోవుటే ముద్దు (2)           ||ఆలకించవా||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 Nispruha 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Saagipovute Muddu (2)         ||Aalakinchavaa||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2026-02-25T09:19:55Z</dcterms:created>
  <dcterms:modified xsi:type="dcterms:W3CDTF">2026-02-25T09:19:55Z</dcterms:modified>
</cp:coreProperties>
</file>