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న్యాయపీఠము నీ ముందు వున్నది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Nyaayapeethamu Nee Mundu Vunnadi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 గొఱ్ఱెపిల్ల న్యాయము తీర్చును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చేతనున్నది తీర్పుకై చేట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 Gorrepilla Nyaayamu Theerchunu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Chethanunnadi Theerpukai Cheta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యేసునందు శిక్షా విధిలేదు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దీవెనల నొందుచు ఘనత నొందెదరు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Yesunandu Shikshaa Vidhiledu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Deevenala Nonduchu Ghanatha Nondedaru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ఎల్లప్పుడాయనతోనే యుండెదరు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ప్రభువే నిచ్చును జీవకిరీటము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Ellappudaayanathone Yundedaru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Prabhuve Nichchunu Jeevakireetamu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న్యాయపీఠము నీ ముందు  ఉన్నది -ధ్యానించిచూడు కూర్చున్న దెవరో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Nyaayapeethamu Nee Mundu  Unnadi -Dhyaaninchichoodu Koorchunna Devaro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నశించుట కోరడు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ఓపికతో ఆయనే వేచి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Nashinchuta Koradu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Opikatho Aayane Vechi 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పశ్చాత్తాప పడుమిప్పుడైన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 మెరుగు నరకము తప్పదు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Pashchaaththaapa Padumippudaina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 Merugu Narakamu Thappadu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పరీక్షించుకొనుము నీమరణమెప్పుడో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ద్వారా ముక్తి పొందితివా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Pareekshinchukonumu Neemaranameppudo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Dvaaraa Mukthi Pondithivaa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కఠినత్వముతో తృణీకరించిన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 త్రాసు ఉన్నది రారాజు చేతిలో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Kathinathvamutho Thruneekarinchina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 Thraasu Unnadi Raaraaju Chethilo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దాగి యున్న పాపము ప్రభుయేసు చూచెను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అంధకార పాపము తన కంటపడెను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Daagi Yunna Paapamu PrabhuYesu Choochenu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Andhakaara Paapamu Thana Kantapadenu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దృష్టినుండి తప్పించుకొందువా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తీర్పు కొడవలి తనచేతనుండగ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Drushtinundi Thappinchukonduvaa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Theerpu Kodavali Thanachethanundaga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అందరికొరకై గ్రంథముల్ తెరువగ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విషయమై వ్రాసిన రీతిన్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Andarikorakai Granthamul Theruvaga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Vishayamai Vraasina Reethin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2026-08-11T18:42:34Z</dcterms:created>
  <dcterms:modified xsi:type="dcterms:W3CDTF">2026-08-11T18:42:34Z</dcterms:modified>
</cp:coreProperties>
</file>