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త్రిత్వైకమా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Thrithvaikamaa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త్రిత్వైకమా సకలేశ్వరా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పూజ్యుడౌ శ్రేయస్కరా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Thrithvaikamaa Sakaleshwaraa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Poojyundau Shreyaskaraa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ధ్యానించెద హృది వాంఛతో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గళమెత్తెద మృదు భాషతో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Dhyaanincheda Hrudi Vaanchatho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Galamettheda Mrudu Bhaashatho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సుతుడా సర్వే సుతుడా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జనకా సర్వే జనకా          ||త్రిత్వైకమా||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Suthudaa Sarve Suthudaa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Janakaa Sarve Janakaa          ||Thrithvaikamaa||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 భావముకు బంధునవ్వగా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 ఇఛ్చలలో స్థిరమవ్వగా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 Bhaavamuku Bandhunavvagaa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 Ichchalalo Sthiramavvagaa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వాక్యపు వెలుగై నాకిల వెలుగై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ముక్తినిచ్చిన నీకు వందనం (2)         ||త్రిత్వైకమా||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Vaaktapu Velugai Naakila Velugai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Mukthinichchina Neeku Vandanam (2)          ||Thrithvaikamaa||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క్షితియందు ఎరకు మోసిపోతిని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క్షమలేక ఇలలో మృతమైతిని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Kshithiyandu Eraku Mosipothini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Kshamaleka Ilalo Mruthamaithini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 దాతవై జీవ దాతవై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 మార్చిన నీకు వందనం (2)          ||త్రిత్వైకమా||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 Daathavai Jeeva Daathavai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 Maarchina Neeku Vandanam (2)        ||Thrithvaikamaa||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2026-02-25T09:26:49Z</dcterms:created>
  <dcterms:modified xsi:type="dcterms:W3CDTF">2026-02-25T09:26:49Z</dcterms:modified>
</cp:coreProperties>
</file>