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మాధుర్యము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Maadhuryamu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మాధుర్యము నేనేమని వర్ణింతును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ఊహ చాలదు ఊపిరి చాలదు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Maadhuryamu Nenemani Varninthunu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Ooha Chaaladu Oopiri Chaaladu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ఎంతో మధురం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ఎంతో మధురం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Entho Madhuram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Entho madhuram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ప్రేమ మధురం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పూర్ణ హృదయముతో నా పూర్ణ ఆత్మతో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Prema Madhuram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Poorna Hrudayamutho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పూర్ణ మనస్సుతో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పూజింతును నా ప్రభువా (2)          ||నీ 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Poorna Aathmatho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Poorna Manassutho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దేవదూతలు రేయింబవలు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కొనియాడుచుందురు నీ ప్రేమను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Devadoothalu Reyimbavalu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Koniyaaduchunduru Nee Premanu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కృపామయుడా కరుణించువాడా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ప్రేమస్వరూపా ప్రణుతింతునయ్యా (2)           ||నా పూర్ణ||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Krupaamayudaa Karuninchuvaadaa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Swaroopaa Pranuthinthunayyaa (2)          ||Naa Poorna||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సృష్టికర్తవు సర్వలోకమును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కాపాడువాడవు పాలించువాడవు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Srushtikarthavu Sarva Lokamunu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Kaapaaduvaadavu Paalinchuvaadavu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సర్వమానవులను పరమున చేర్చెడి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అద్వితీయుడా ఆరాధ్యదైవమా (2)           ||నా పూర్ణ||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Maanavulanu Paramuna Cherchedi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Advitheeyudaa Aaraadhya Daivamaa (2)          ||Naa Poorna||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2026-02-25T09:17:57Z</dcterms:created>
  <dcterms:modified xsi:type="dcterms:W3CDTF">2026-02-25T09:17:57Z</dcterms:modified>
</cp:coreProperties>
</file>