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Church, Arise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faced with trials on every side,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know the outcome is secure,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Christ will have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prize for which He died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inheritance of nations.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see the cross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love and mercy meet,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the Son of God is stricken;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see His foes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Lie crushed beneath His feet,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the Conqueror has risen!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as the stone is rolled away,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Christ emerges from the grave,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victory march continues till the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eye and heart shall see Him.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Spirit come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Put strength in every stride,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grace for every hurdle,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we may run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Church arise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put your armor on;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faith to win the prize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 servant good and faithful.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saints of old still line the way,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Retelling triumphs of His grace,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hear their calls and hunger for the day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with Christ we stand in glory.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COPYRIGHT 2016 GETTY MUSIC PUBLISHING (BMI) (ADMIN. BY MUSIC SERVICES, WWW.MUSICSERVICES.ORG)/ THANKYOU MUSIC (PRS)/WORSHIP TOGETHER MUSIC (BMI)/SIXSTEPS SONGS (BMI)/S.D.G. PUBLISHING (BMI) (ADMIN. AT CAPITOICMGPUBLISHING.COM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Hear the call of Christ our Captain;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now the weak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say that they are strong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the strength that God has given.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shield of faith and belt of truth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We’ll stand against the devil’s lies;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army bold whose battle cry is love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Reaching out to those in darkness.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call to war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love the captive soul,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to rage against the captor;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with the sword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makes the wounded whole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will fight with faith and valour.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2026-08-24T07:34:53Z</dcterms:created>
  <dcterms:modified xsi:type="dcterms:W3CDTF">2026-08-24T07:34:53Z</dcterms:modified>
</cp:coreProperties>
</file>