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నీవని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Neevani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సంగీతమాయెనే జీవ యాత్ర        ||మార్గము||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Sangeethamaayene Jeeva Yaathra     ||Maargamu||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నీవని – గమ్యము నీవని –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నమ్మితి గనుక ఓ యేసు నాథా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Neevani – Gamyamu Neevani –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Nammithi Ganuka O Yesu Naathaa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సుగమమాయెనే జీవ యాత్ర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ప్రాణము నీవని – దేహము నీదని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Sugamamaayene Jeeva Yaathra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Praanamu Neevani – Dehamu Needani –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నమ్మితి గనుక ఓ యేసు నాథా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చైతన్యమొందెనే జీవ యాత్ర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Nammithi Ganuka O Yesu Naatha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Chaithanyamondene Jeeva Yaathra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 బరువులో – నిత్య నిరాశలో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వేళలో సత్య సాక్ష్యమునీయగా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 Baruvulo – Nithya Niraashalo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Velalo – Sathya Saakshyamuneeyagaa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శాంతము నీవని – స్వస్థత నీవని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నమ్మితి గనుక ఓ యేసు నాథా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Shaanthamu Neevani – Swasthatha Neevani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Nammithi Ganuka O Yesu Naathaa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ఆనందమాయెనే జీవ యాత్ర         ||మార్గము||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Aanandamaayene Jeeva Yaathra         ||Maargamu||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వేళలో – ఆద్రత మీరగా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గొంతు మూగదై – భక్తి కన్నుల జాలగా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Velalo – Aadratha Meeragaa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Gonthu Moogadai – Bhakthi Kannula Jaalagaa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ధాత్రము నీవని – స్తోత్రము నీవని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నమ్మితి గనుక ఓ యేసు నాథా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Dhaathramu Neevani – Sthothramu Neevani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Nammithi Ganuka O Yesu Naathaa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2026-02-25T09:28:24Z</dcterms:created>
  <dcterms:modified xsi:type="dcterms:W3CDTF">2026-02-25T09:28:24Z</dcterms:modified>
</cp:coreProperties>
</file>