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ప్రభుండా నిన్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Prabhumdaa Nin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పావన కన్యా గర్భంబున బుట్టుట బహుదీనంబనక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చావు శ్రమ నోడించి సజ్జనులకు దీవిన దెరచితివే ||ఓ||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Paavana Kanyaa Garbhambuna Buttuta Bahudeenambanaka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Chaavu Shrama Nodimchi Sajjanulaku Deevina Derachithive ||O||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I. నీవు దేవుని కుడి పార్శ్వంబున నిత్యము మహిమాసీనుండవు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II. నీవు మా న్యాయాధిపతివై రావలయునని నమ్ముచుందుము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I. Neevu Devuni Kudi Paarshvambuna Nithyamu Mahimaaseenumdavu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II. Neevu Maa Nyaayaadhipathivai Raavalayunani Nammuchumdumu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I. పావనంబౌ నీ రక్తంబున సేవకులకు దోడ్పడు మిపుడే ||ఓ||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I. Paavanambau Nee Rakthambuna Sevakulaku Dodpadu Mipude ||O||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IV. నిత్య మహిమములో నింక నీదు భక్తులతో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 గత్యముగ లెక్కించుము వారల గని రక్షించుమి నీ సుజనంబు ||ఓ||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IV. Nithya Mahimamulo Nimka Needu Bhakthulatho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 Gathyamuga Lekkimchumu Vaarala Gani Rakshimchumi Nee Sujanambu ||O||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IV. నీవు దీవించి నీ నిత్య సొత్తైన సుజీవమిది వారలన్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బాలించి లేవంగ నెత్తుము సతతము ప్రీతిన్ ||ఓ||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IV. Neevu Deevimchi Nee Nithya Soththaina Sujeevamidi Vaaralan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Baalimchi Levamga Neththumu Sathathamu Preethin ||O||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III. ఓ ప్రభువా పాపములో నుండ కుండంగ దోడ్పడుము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ప్రభువా కరుణించు మమున గరుణించుము దయతోడన్ ||ఓ||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III. O Prabhuvaa Paapamulo Numda Kumdamga Dodpadumu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Prabhuvaa Karunimchu Mamuna Garunimchumu Dayathodan ||O||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11. II. ఓ ప్రభుండా నిన్ను నమ్మి యున్న మాకు ప్రేమ జూపు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I. శ్రీ ప్రభుండా నిన్నే నమ్మితి సిగ్గునొంద నీయకుము ||ఓ||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11. II. O Prabhumdaa Ninnu Nammi Yunna Maaku Prema Joopu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I. Shree Prabhumdaa Ninne Nammithi Siggunomda Neeyakumu ||O||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I. ఓ ప్రభుండా నిన్ నుతించుచున్నాము వినయముతోడ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II. మా ప్రభుండ వంచు నిన్ను మానక మేమొప్పుకొందు ||ఓ||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I. O Prabhumdaa Nin Nuthimchuchunnaamu Vinayamuthoda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II. Maa Prabhumda Vamchu Ninnu Maanaka Memoppukomdu ||O||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I. నిత్యుండవౌ తండ్రి లోకము నిన్నారాధించుచు నుండు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II. సత్యదూతల్ మోక్షమందు సర్వ ప్రధానుల్ సుభక్తిన్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I. Nithyumdavau Thamdri Lokamu Ninnaaraadhimchuchu Numdu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II. Sathyadoothal Mokshamamdu Sarva Pradhaanul Subhakthin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I. నిత్య మేక కంఠముతోడ నిన్ గొనియాడుచున్నారు ||ఓ||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I. Nithya Meka Kamthamuthoda Nin Goniyaaduchunnaaru ||O||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III. పరిశుద్ధ, పరిశుద్ధ - పరిశుద్ధ, సేనల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ధరపరలోకంబులు నీ వర మహిమతో నొప్పునటంచు ||ఓ||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III. Parishuddha, Parishuddha - Parishuddha, Senala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Dharaparalokambulu Nee Vara Mahimatho Noppunatamchu ||O||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I. కెరూబుల్ సెరూపుల్ నిన్నుం గీర్తించుచున్నారు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II. సారెకుజ నిన్నపొస్తలుల సంఘము స్తోత్రించుచుండున్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I. Keroobul Seroopul Ninnum Geerthimchuchunnaaru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II. Saarekuja Ninnaposthalula Samghamu Sthothrimchuchumdun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I. కూరిమి ప్రవక్తల సంఘము కొనియాడుచు నిన్ నుతియించు ||ఓ||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I. Koorimi Pravakthala Samghamu Koniyaaduchu Nin Nuthiyimchu ||O||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IV. మా మహా జనకా నిను మాన్యుండౌ పుత్రున్ బహు ప్రేమగల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పరిశుద్ధాత్మను ప్రీతితో సంఘము భువి నొప్పుకొనున్ ||ఓ||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IV. Maa Mahaa Janakaa Ninu Maanyumdau Puthrun Bahu Premagala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Parishuddhaathmanu Preethitho Samghamu Bhuvi Noppukonun ||O||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V. నీవే క్రీస్తు రాజవు - నిత్య కుమారుండవు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విలలో మానవులను గావంగం బూనినయపుడు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V. Neeve Kreesthu Raajavu - Nithya Kumaarumdavu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Vilalo Maanavulanu Gaavamgam Booninayapudu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2026-08-11T18:41:30Z</dcterms:created>
  <dcterms:modified xsi:type="dcterms:W3CDTF">2026-08-11T18:41:30Z</dcterms:modified>
</cp:coreProperties>
</file>