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 లూయ ఆ ఆ ఆమెన్ హల్లె 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 Looya Aa Aa Aamen Halle 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హల్లె లూయ ఆ ఆ - ఆమెన్ హల్లెలూయ - ఆమెన్ హల్లె లూయ - హల్లె లూయఆమెన్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Halle Looya Aa Aa - Aamen Hallelooya - Aamen Halle Looya - Halle Looyaaamen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రాజాధి రాజా - కర్తాది కర్తా - రాజ్యం బలం ఘన - మహిమయు నీదే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Raajaadhi Raajaa - Karthaadi Karthaa - Raajyan Balan Ghana - Mahimayu Neede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2026-08-11T18:52:16Z</dcterms:created>
  <dcterms:modified xsi:type="dcterms:W3CDTF">2026-08-11T18:52:16Z</dcterms:modified>
</cp:coreProperties>
</file>